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theme/theme2.xml" ContentType="application/vnd.openxmlformats-officedocument.theme+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5" r:id="rId1"/>
    <p:sldMasterId id="2147483770" r:id="rId2"/>
    <p:sldMasterId id="2147483795" r:id="rId3"/>
  </p:sldMasterIdLst>
  <p:notesMasterIdLst>
    <p:notesMasterId r:id="rId10"/>
  </p:notesMasterIdLst>
  <p:sldIdLst>
    <p:sldId id="299" r:id="rId4"/>
    <p:sldId id="297" r:id="rId5"/>
    <p:sldId id="262" r:id="rId6"/>
    <p:sldId id="279" r:id="rId7"/>
    <p:sldId id="295" r:id="rId8"/>
    <p:sldId id="298" r:id="rId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384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Tamah Murfet" initials="TM" lastIdx="1" clrIdx="0">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774" autoAdjust="0"/>
    <p:restoredTop sz="65927" autoAdjust="0"/>
  </p:normalViewPr>
  <p:slideViewPr>
    <p:cSldViewPr snapToGrid="0">
      <p:cViewPr varScale="1">
        <p:scale>
          <a:sx n="65" d="100"/>
          <a:sy n="65" d="100"/>
        </p:scale>
        <p:origin x="-1692" y="-102"/>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viewProps" Target="viewProps.xml"/><Relationship Id="rId3" Type="http://schemas.openxmlformats.org/officeDocument/2006/relationships/slideMaster" Target="slideMasters/slideMaster3.xml"/><Relationship Id="rId7" Type="http://schemas.openxmlformats.org/officeDocument/2006/relationships/slide" Target="slides/slide4.xml"/><Relationship Id="rId12" Type="http://schemas.openxmlformats.org/officeDocument/2006/relationships/presProps" Target="presProps.xml"/><Relationship Id="rId2" Type="http://schemas.openxmlformats.org/officeDocument/2006/relationships/slideMaster" Target="slideMasters/slideMaster2.xml"/><Relationship Id="rId16" Type="http://schemas.microsoft.com/office/2015/10/relationships/revisionInfo" Target="revisionInfo.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commentAuthors" Target="commentAuthors.xml"/><Relationship Id="rId5" Type="http://schemas.openxmlformats.org/officeDocument/2006/relationships/slide" Target="slides/slide2.xml"/><Relationship Id="rId15" Type="http://schemas.openxmlformats.org/officeDocument/2006/relationships/tableStyles" Target="tableStyles.xml"/><Relationship Id="rId10" Type="http://schemas.openxmlformats.org/officeDocument/2006/relationships/notesMaster" Target="notesMasters/notesMaster1.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F414456-DEEF-4972-B698-60218FD09197}" type="datetimeFigureOut">
              <a:rPr lang="en-US" smtClean="0"/>
              <a:pPr/>
              <a:t>9/8/2017</a:t>
            </a:fld>
            <a:endParaRPr lang="fr-FR"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930BC76-76F8-4FB8-83AB-63CD4BC2D091}" type="slidenum">
              <a:rPr lang="en-US" smtClean="0"/>
              <a:pPr/>
              <a:t>‹#›</a:t>
            </a:fld>
            <a:endParaRPr lang="fr-FR" dirty="0"/>
          </a:p>
        </p:txBody>
      </p:sp>
    </p:spTree>
    <p:extLst>
      <p:ext uri="{BB962C8B-B14F-4D97-AF65-F5344CB8AC3E}">
        <p14:creationId xmlns:p14="http://schemas.microsoft.com/office/powerpoint/2010/main" val="163243711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Slide Image Placeholder 1"/>
          <p:cNvSpPr>
            <a:spLocks noGrp="1" noRot="1" noChangeAspect="1" noTextEdit="1"/>
          </p:cNvSpPr>
          <p:nvPr>
            <p:ph type="sldImg"/>
          </p:nvPr>
        </p:nvSpPr>
        <p:spPr bwMode="auto">
          <a:noFill/>
          <a:ln>
            <a:solidFill>
              <a:srgbClr val="000000"/>
            </a:solidFill>
            <a:miter lim="800000"/>
            <a:headEnd/>
            <a:tailEnd/>
          </a:ln>
        </p:spPr>
      </p:sp>
      <p:sp>
        <p:nvSpPr>
          <p:cNvPr id="28674" name="Notes Placeholder 2"/>
          <p:cNvSpPr>
            <a:spLocks noGrp="1"/>
          </p:cNvSpPr>
          <p:nvPr>
            <p:ph type="body" idx="1"/>
          </p:nvPr>
        </p:nvSpPr>
        <p:spPr bwMode="auto">
          <a:noFill/>
        </p:spPr>
        <p:txBody>
          <a:bodyPr wrap="square" numCol="1"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defRPr/>
            </a:pPr>
            <a:r>
              <a:rPr lang="fr-FR" b="1" dirty="0"/>
              <a:t>Remarque :  Il s'agit simplement d'une diapositive de couverture. Elle ne fait pas partie des diapositives numérotées dans le Guide du formateur.  </a:t>
            </a:r>
          </a:p>
          <a:p>
            <a:pPr eaLnBrk="1" hangingPunct="1">
              <a:spcBef>
                <a:spcPct val="0"/>
              </a:spcBef>
            </a:pPr>
            <a:endParaRPr lang="fr-FR" dirty="0"/>
          </a:p>
        </p:txBody>
      </p:sp>
      <p:sp>
        <p:nvSpPr>
          <p:cNvPr id="28675" name="Slide Number Placeholder 3"/>
          <p:cNvSpPr>
            <a:spLocks noGrp="1"/>
          </p:cNvSpPr>
          <p:nvPr>
            <p:ph type="sldNum" sz="quarter" idx="5"/>
          </p:nvPr>
        </p:nvSpPr>
        <p:spPr bwMode="auto">
          <a:noFill/>
          <a:ln>
            <a:miter lim="800000"/>
            <a:headEnd/>
            <a:tailEnd/>
          </a:ln>
        </p:spPr>
        <p:txBody>
          <a:bodyPr/>
          <a:lstStyle/>
          <a:p>
            <a:fld id="{444E6FD7-9BB0-45F7-8C2D-A557E5879396}" type="slidenum">
              <a:rPr lang="en-US">
                <a:solidFill>
                  <a:prstClr val="black"/>
                </a:solidFill>
              </a:rPr>
              <a:pPr/>
              <a:t>1</a:t>
            </a:fld>
            <a:endParaRPr lang="fr-FR">
              <a:solidFill>
                <a:prstClr val="black"/>
              </a:solidFill>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Slide Image Placeholder 1"/>
          <p:cNvSpPr>
            <a:spLocks noGrp="1" noRot="1" noChangeAspect="1" noTextEdit="1"/>
          </p:cNvSpPr>
          <p:nvPr>
            <p:ph type="sldImg"/>
          </p:nvPr>
        </p:nvSpPr>
        <p:spPr bwMode="auto">
          <a:noFill/>
          <a:ln>
            <a:solidFill>
              <a:srgbClr val="000000"/>
            </a:solidFill>
            <a:miter lim="800000"/>
            <a:headEnd/>
            <a:tailEnd/>
          </a:ln>
        </p:spPr>
      </p:sp>
      <p:sp>
        <p:nvSpPr>
          <p:cNvPr id="34819" name="Notes Placeholder 2"/>
          <p:cNvSpPr>
            <a:spLocks noGrp="1"/>
          </p:cNvSpPr>
          <p:nvPr>
            <p:ph type="body" idx="1"/>
          </p:nvPr>
        </p:nvSpPr>
        <p:spPr bwMode="auto">
          <a:noFill/>
        </p:spPr>
        <p:txBody>
          <a:bodyPr wrap="square" numCol="1" anchor="t" anchorCtr="0" compatLnSpc="1">
            <a:prstTxWarp prst="textNoShape">
              <a:avLst/>
            </a:prstTxWarp>
          </a:bodyPr>
          <a:lstStyle/>
          <a:p>
            <a:r>
              <a:rPr lang="fr-FR" sz="1200" b="1" kern="1200" dirty="0">
                <a:solidFill>
                  <a:schemeClr val="tx1"/>
                </a:solidFill>
                <a:effectLst/>
                <a:latin typeface="+mn-lt"/>
              </a:rPr>
              <a:t>Vue d'ensemble – Module 4 : Causes et contexte des VBG</a:t>
            </a:r>
          </a:p>
          <a:p>
            <a:endParaRPr lang="fr-FR" sz="1200" b="1" kern="1200" baseline="0" dirty="0">
              <a:solidFill>
                <a:schemeClr val="tx1"/>
              </a:solidFill>
              <a:effectLst/>
              <a:latin typeface="+mn-lt"/>
              <a:ea typeface="+mn-ea"/>
              <a:cs typeface="+mn-cs"/>
            </a:endParaRPr>
          </a:p>
          <a:p>
            <a:r>
              <a:rPr lang="fr-FR" sz="1200" b="1" kern="1200" dirty="0">
                <a:solidFill>
                  <a:schemeClr val="tx1"/>
                </a:solidFill>
                <a:effectLst/>
                <a:latin typeface="+mn-lt"/>
              </a:rPr>
              <a:t>Objectifs de la formation</a:t>
            </a:r>
            <a:endParaRPr lang="fr-FR" sz="1200" kern="1200" dirty="0">
              <a:solidFill>
                <a:schemeClr val="tx1"/>
              </a:solidFill>
              <a:effectLst/>
              <a:latin typeface="+mn-lt"/>
              <a:ea typeface="+mn-ea"/>
              <a:cs typeface="+mn-cs"/>
            </a:endParaRPr>
          </a:p>
          <a:p>
            <a:pPr marL="171450" lvl="0" indent="-171450">
              <a:buFont typeface="Arial" charset="0"/>
              <a:buChar char="•"/>
            </a:pPr>
            <a:r>
              <a:rPr lang="fr-FR" sz="1200" kern="1200" dirty="0">
                <a:solidFill>
                  <a:schemeClr val="tx1"/>
                </a:solidFill>
                <a:effectLst/>
                <a:latin typeface="+mn-lt"/>
              </a:rPr>
              <a:t>Comprendre les causes des VBG</a:t>
            </a:r>
            <a:endParaRPr lang="fr-FR" sz="1200" kern="1200" dirty="0">
              <a:solidFill>
                <a:schemeClr val="tx1"/>
              </a:solidFill>
              <a:effectLst/>
              <a:latin typeface="+mn-lt"/>
              <a:ea typeface="+mn-ea"/>
              <a:cs typeface="+mn-cs"/>
            </a:endParaRPr>
          </a:p>
          <a:p>
            <a:pPr marL="171450" lvl="0" indent="-171450">
              <a:buFont typeface="Arial" charset="0"/>
              <a:buChar char="•"/>
            </a:pPr>
            <a:r>
              <a:rPr lang="fr-FR" sz="1200" kern="1200" dirty="0">
                <a:solidFill>
                  <a:schemeClr val="tx1"/>
                </a:solidFill>
                <a:effectLst/>
                <a:latin typeface="+mn-lt"/>
              </a:rPr>
              <a:t>Distinguer les causes profondes des facteurs contributifs</a:t>
            </a:r>
            <a:endParaRPr lang="fr-FR" sz="1200" kern="1200" dirty="0">
              <a:solidFill>
                <a:schemeClr val="tx1"/>
              </a:solidFill>
              <a:effectLst/>
              <a:latin typeface="+mn-lt"/>
              <a:ea typeface="+mn-ea"/>
              <a:cs typeface="+mn-cs"/>
            </a:endParaRPr>
          </a:p>
          <a:p>
            <a:pPr marL="171450" lvl="0" indent="-171450">
              <a:buFont typeface="Arial" charset="0"/>
              <a:buChar char="•"/>
            </a:pPr>
            <a:r>
              <a:rPr lang="fr-FR" sz="1200" kern="1200" dirty="0">
                <a:solidFill>
                  <a:schemeClr val="tx1"/>
                </a:solidFill>
                <a:effectLst/>
                <a:latin typeface="+mn-lt"/>
              </a:rPr>
              <a:t>Étudier la façon dont le contexte affecte les VBG</a:t>
            </a:r>
            <a:endParaRPr lang="fr-FR" sz="1200" kern="1200" dirty="0">
              <a:solidFill>
                <a:schemeClr val="tx1"/>
              </a:solidFill>
              <a:effectLst/>
              <a:latin typeface="+mn-lt"/>
              <a:ea typeface="+mn-ea"/>
              <a:cs typeface="+mn-cs"/>
            </a:endParaRPr>
          </a:p>
          <a:p>
            <a:endParaRPr lang="fr-FR" sz="1200" b="1" kern="1200" dirty="0">
              <a:solidFill>
                <a:schemeClr val="tx1"/>
              </a:solidFill>
              <a:effectLst/>
              <a:latin typeface="+mn-lt"/>
              <a:ea typeface="+mn-ea"/>
              <a:cs typeface="+mn-cs"/>
            </a:endParaRPr>
          </a:p>
          <a:p>
            <a:r>
              <a:rPr lang="fr-FR" sz="1200" b="1" kern="1200" dirty="0">
                <a:solidFill>
                  <a:schemeClr val="tx1"/>
                </a:solidFill>
                <a:effectLst/>
                <a:latin typeface="+mn-lt"/>
              </a:rPr>
              <a:t>Durée</a:t>
            </a:r>
            <a:endParaRPr lang="fr-FR" sz="1200" kern="1200" dirty="0">
              <a:solidFill>
                <a:schemeClr val="tx1"/>
              </a:solidFill>
              <a:effectLst/>
              <a:latin typeface="+mn-lt"/>
              <a:ea typeface="+mn-ea"/>
              <a:cs typeface="+mn-cs"/>
            </a:endParaRPr>
          </a:p>
          <a:p>
            <a:r>
              <a:rPr lang="fr-FR" sz="1200" kern="1200" dirty="0">
                <a:solidFill>
                  <a:schemeClr val="tx1"/>
                </a:solidFill>
                <a:effectLst/>
                <a:latin typeface="+mn-lt"/>
              </a:rPr>
              <a:t>1 heure 30 minutes </a:t>
            </a:r>
            <a:endParaRPr lang="fr-FR" sz="1200" kern="1200" dirty="0">
              <a:solidFill>
                <a:schemeClr val="tx1"/>
              </a:solidFill>
              <a:effectLst/>
              <a:latin typeface="+mn-lt"/>
              <a:ea typeface="+mn-ea"/>
              <a:cs typeface="+mn-cs"/>
            </a:endParaRPr>
          </a:p>
          <a:p>
            <a:endParaRPr lang="fr-FR" sz="1200" b="1" kern="1200" dirty="0">
              <a:solidFill>
                <a:schemeClr val="tx1"/>
              </a:solidFill>
              <a:effectLst/>
              <a:latin typeface="+mn-lt"/>
              <a:ea typeface="+mn-ea"/>
              <a:cs typeface="+mn-cs"/>
            </a:endParaRPr>
          </a:p>
          <a:p>
            <a:r>
              <a:rPr lang="fr-FR" sz="1200" b="1" kern="1200" dirty="0">
                <a:solidFill>
                  <a:schemeClr val="tx1"/>
                </a:solidFill>
                <a:effectLst/>
                <a:latin typeface="+mn-lt"/>
              </a:rPr>
              <a:t>Matériel</a:t>
            </a:r>
            <a:endParaRPr lang="fr-FR" sz="1200" kern="1200" dirty="0">
              <a:solidFill>
                <a:schemeClr val="tx1"/>
              </a:solidFill>
              <a:effectLst/>
              <a:latin typeface="+mn-lt"/>
              <a:ea typeface="+mn-ea"/>
              <a:cs typeface="+mn-cs"/>
            </a:endParaRPr>
          </a:p>
          <a:p>
            <a:r>
              <a:rPr lang="fr-FR" sz="1200" kern="1200" dirty="0">
                <a:solidFill>
                  <a:schemeClr val="tx1"/>
                </a:solidFill>
                <a:effectLst/>
                <a:latin typeface="+mn-lt"/>
              </a:rPr>
              <a:t>Flip chart, marqueurs, Post-it</a:t>
            </a:r>
            <a:endParaRPr lang="fr-FR" sz="1200" kern="1200" dirty="0">
              <a:solidFill>
                <a:schemeClr val="tx1"/>
              </a:solidFill>
              <a:effectLst/>
              <a:latin typeface="+mn-lt"/>
              <a:ea typeface="+mn-ea"/>
              <a:cs typeface="+mn-cs"/>
            </a:endParaRPr>
          </a:p>
          <a:p>
            <a:endParaRPr lang="fr-FR" sz="1200" b="1" kern="1200" dirty="0">
              <a:solidFill>
                <a:schemeClr val="tx1"/>
              </a:solidFill>
              <a:effectLst/>
              <a:latin typeface="+mn-lt"/>
              <a:ea typeface="+mn-ea"/>
              <a:cs typeface="+mn-cs"/>
            </a:endParaRPr>
          </a:p>
          <a:p>
            <a:r>
              <a:rPr lang="fr-FR" sz="1200" b="1" kern="1200" dirty="0">
                <a:solidFill>
                  <a:schemeClr val="tx1"/>
                </a:solidFill>
                <a:effectLst/>
                <a:latin typeface="+mn-lt"/>
              </a:rPr>
              <a:t>Préparation</a:t>
            </a:r>
            <a:endParaRPr lang="fr-FR" sz="1200" kern="1200" dirty="0">
              <a:solidFill>
                <a:schemeClr val="tx1"/>
              </a:solidFill>
              <a:effectLst/>
              <a:latin typeface="+mn-lt"/>
              <a:ea typeface="+mn-ea"/>
              <a:cs typeface="+mn-cs"/>
            </a:endParaRPr>
          </a:p>
          <a:p>
            <a:pPr marL="171450" lvl="0" indent="-171450">
              <a:buFont typeface="Arial" charset="0"/>
              <a:buChar char="•"/>
            </a:pPr>
            <a:r>
              <a:rPr lang="fr-FR" sz="1200" kern="1200" baseline="0" dirty="0">
                <a:solidFill>
                  <a:schemeClr val="tx1"/>
                </a:solidFill>
                <a:latin typeface="+mn-lt"/>
              </a:rPr>
              <a:t>Préparez deux feuilles de flip chart en dessinant un grand arbre dessus (y compris les racines)</a:t>
            </a:r>
            <a:endParaRPr lang="fr-FR" sz="1200" kern="1200" dirty="0">
              <a:solidFill>
                <a:schemeClr val="tx1"/>
              </a:solidFill>
              <a:effectLst/>
              <a:latin typeface="+mn-lt"/>
              <a:ea typeface="+mn-ea"/>
              <a:cs typeface="+mn-cs"/>
            </a:endParaRPr>
          </a:p>
          <a:p>
            <a:pPr marL="171450" lvl="0" indent="-171450">
              <a:buFont typeface="Arial" charset="0"/>
              <a:buChar char="•"/>
            </a:pPr>
            <a:r>
              <a:rPr lang="fr-FR" sz="1200" kern="1200" dirty="0">
                <a:solidFill>
                  <a:schemeClr val="tx1"/>
                </a:solidFill>
                <a:effectLst/>
                <a:latin typeface="+mn-lt"/>
              </a:rPr>
              <a:t>Préparez la salle </a:t>
            </a:r>
            <a:endParaRPr lang="fr-FR" sz="1200" kern="1200" dirty="0">
              <a:solidFill>
                <a:schemeClr val="tx1"/>
              </a:solidFill>
              <a:effectLst/>
              <a:latin typeface="+mn-lt"/>
              <a:ea typeface="+mn-ea"/>
              <a:cs typeface="+mn-cs"/>
            </a:endParaRPr>
          </a:p>
          <a:p>
            <a:pPr marL="171450" lvl="0" indent="-171450">
              <a:buFont typeface="Arial" charset="0"/>
              <a:buChar char="•"/>
            </a:pPr>
            <a:r>
              <a:rPr lang="fr-FR" sz="1200" kern="1200" dirty="0">
                <a:solidFill>
                  <a:schemeClr val="tx1"/>
                </a:solidFill>
                <a:effectLst/>
                <a:latin typeface="+mn-lt"/>
              </a:rPr>
              <a:t>Revoyez les diapositives et les notes du formateur </a:t>
            </a:r>
            <a:endParaRPr lang="fr-FR" sz="1200" kern="1200" dirty="0">
              <a:solidFill>
                <a:schemeClr val="tx1"/>
              </a:solidFill>
              <a:effectLst/>
              <a:latin typeface="+mn-lt"/>
              <a:ea typeface="+mn-ea"/>
              <a:cs typeface="+mn-cs"/>
            </a:endParaRPr>
          </a:p>
          <a:p>
            <a:endParaRPr lang="fr-FR" sz="1200" b="1" kern="1200" dirty="0">
              <a:solidFill>
                <a:schemeClr val="tx1"/>
              </a:solidFill>
              <a:effectLst/>
              <a:latin typeface="+mn-lt"/>
              <a:ea typeface="+mn-ea"/>
              <a:cs typeface="+mn-cs"/>
            </a:endParaRPr>
          </a:p>
          <a:p>
            <a:r>
              <a:rPr lang="fr-FR" sz="1200" b="1" kern="1200" dirty="0">
                <a:solidFill>
                  <a:schemeClr val="tx1"/>
                </a:solidFill>
                <a:effectLst/>
                <a:latin typeface="+mn-lt"/>
              </a:rPr>
              <a:t>Programme</a:t>
            </a:r>
            <a:endParaRPr lang="fr-FR" sz="1200" kern="1200" dirty="0">
              <a:solidFill>
                <a:schemeClr val="tx1"/>
              </a:solidFill>
              <a:effectLst/>
              <a:latin typeface="+mn-lt"/>
              <a:ea typeface="+mn-ea"/>
              <a:cs typeface="+mn-cs"/>
            </a:endParaRPr>
          </a:p>
          <a:p>
            <a:endParaRPr lang="fr-FR" sz="1200" kern="1200" dirty="0">
              <a:solidFill>
                <a:schemeClr val="tx1"/>
              </a:solidFill>
              <a:effectLst/>
              <a:latin typeface="+mn-lt"/>
              <a:ea typeface="+mn-ea"/>
              <a:cs typeface="+mn-cs"/>
            </a:endParaRPr>
          </a:p>
          <a:p>
            <a:r>
              <a:rPr lang="fr-FR" sz="1200" kern="1200" dirty="0">
                <a:solidFill>
                  <a:schemeClr val="tx1"/>
                </a:solidFill>
                <a:effectLst/>
                <a:latin typeface="+mn-lt"/>
              </a:rPr>
              <a:t>5</a:t>
            </a:r>
            <a:r>
              <a:rPr lang="fr-FR" smtClean="0"/>
              <a:t> </a:t>
            </a:r>
            <a:r>
              <a:rPr lang="fr-FR" sz="1200" kern="1200" baseline="0" dirty="0">
                <a:solidFill>
                  <a:schemeClr val="tx1"/>
                </a:solidFill>
                <a:effectLst/>
                <a:latin typeface="+mn-lt"/>
              </a:rPr>
              <a:t>minutes – </a:t>
            </a:r>
            <a:r>
              <a:rPr lang="fr-FR" sz="1200" kern="1200" dirty="0">
                <a:solidFill>
                  <a:schemeClr val="tx1"/>
                </a:solidFill>
                <a:effectLst/>
                <a:latin typeface="+mn-lt"/>
              </a:rPr>
              <a:t>Objectifs et introduction (1-2)</a:t>
            </a:r>
            <a:endParaRPr lang="fr-FR" sz="1200" kern="1200" dirty="0">
              <a:solidFill>
                <a:schemeClr val="tx1"/>
              </a:solidFill>
              <a:effectLst/>
              <a:latin typeface="+mn-lt"/>
              <a:ea typeface="+mn-ea"/>
              <a:cs typeface="+mn-cs"/>
            </a:endParaRPr>
          </a:p>
          <a:p>
            <a:r>
              <a:rPr lang="fr-FR" sz="1200" kern="1200" dirty="0">
                <a:solidFill>
                  <a:schemeClr val="tx1"/>
                </a:solidFill>
                <a:effectLst/>
                <a:latin typeface="+mn-lt"/>
              </a:rPr>
              <a:t>50</a:t>
            </a:r>
            <a:r>
              <a:rPr lang="fr-FR" smtClean="0"/>
              <a:t> </a:t>
            </a:r>
            <a:r>
              <a:rPr lang="fr-FR" sz="1200" kern="1200" baseline="0" dirty="0">
                <a:solidFill>
                  <a:schemeClr val="tx1"/>
                </a:solidFill>
                <a:effectLst/>
                <a:latin typeface="+mn-lt"/>
              </a:rPr>
              <a:t>minutes – </a:t>
            </a:r>
            <a:r>
              <a:rPr lang="fr-FR" sz="1200" kern="1200" dirty="0">
                <a:solidFill>
                  <a:schemeClr val="tx1"/>
                </a:solidFill>
                <a:effectLst/>
                <a:latin typeface="+mn-lt"/>
              </a:rPr>
              <a:t>Causes des VBG (3)</a:t>
            </a:r>
            <a:endParaRPr lang="fr-FR" sz="1200" kern="1200" dirty="0">
              <a:solidFill>
                <a:schemeClr val="tx1"/>
              </a:solidFill>
              <a:effectLst/>
              <a:latin typeface="+mn-lt"/>
              <a:ea typeface="+mn-ea"/>
              <a:cs typeface="+mn-cs"/>
            </a:endParaRPr>
          </a:p>
          <a:p>
            <a:r>
              <a:rPr lang="fr-FR" sz="1200" kern="1200" dirty="0">
                <a:solidFill>
                  <a:schemeClr val="tx1"/>
                </a:solidFill>
                <a:effectLst/>
                <a:latin typeface="+mn-lt"/>
              </a:rPr>
              <a:t>30</a:t>
            </a:r>
            <a:r>
              <a:rPr lang="fr-FR" smtClean="0"/>
              <a:t> </a:t>
            </a:r>
            <a:r>
              <a:rPr lang="fr-FR" sz="1200" kern="1200" baseline="0" dirty="0">
                <a:solidFill>
                  <a:schemeClr val="tx1"/>
                </a:solidFill>
                <a:effectLst/>
                <a:latin typeface="+mn-lt"/>
              </a:rPr>
              <a:t>minutes – </a:t>
            </a:r>
            <a:r>
              <a:rPr lang="fr-FR" sz="1200" kern="1200" dirty="0">
                <a:solidFill>
                  <a:schemeClr val="tx1"/>
                </a:solidFill>
                <a:effectLst/>
                <a:latin typeface="+mn-lt"/>
              </a:rPr>
              <a:t>Contexte (4)</a:t>
            </a:r>
            <a:endParaRPr lang="fr-FR" sz="1200" kern="1200" dirty="0">
              <a:solidFill>
                <a:schemeClr val="tx1"/>
              </a:solidFill>
              <a:effectLst/>
              <a:latin typeface="+mn-lt"/>
              <a:ea typeface="+mn-ea"/>
              <a:cs typeface="+mn-cs"/>
            </a:endParaRPr>
          </a:p>
          <a:p>
            <a:r>
              <a:rPr lang="fr-FR" sz="1200" kern="1200" dirty="0">
                <a:solidFill>
                  <a:schemeClr val="tx1"/>
                </a:solidFill>
                <a:effectLst/>
                <a:latin typeface="+mn-lt"/>
              </a:rPr>
              <a:t>5</a:t>
            </a:r>
            <a:r>
              <a:rPr lang="fr-FR" smtClean="0"/>
              <a:t> </a:t>
            </a:r>
            <a:r>
              <a:rPr lang="fr-FR" sz="1200" kern="1200" baseline="0" dirty="0">
                <a:solidFill>
                  <a:schemeClr val="tx1"/>
                </a:solidFill>
                <a:effectLst/>
                <a:latin typeface="+mn-lt"/>
              </a:rPr>
              <a:t>minutes – </a:t>
            </a:r>
            <a:r>
              <a:rPr lang="fr-FR" sz="1200" kern="1200" dirty="0">
                <a:solidFill>
                  <a:schemeClr val="tx1"/>
                </a:solidFill>
                <a:effectLst/>
                <a:latin typeface="+mn-lt"/>
              </a:rPr>
              <a:t>Conclusion (5)</a:t>
            </a:r>
            <a:endParaRPr lang="fr-FR" sz="1200" kern="1200" dirty="0">
              <a:solidFill>
                <a:schemeClr val="tx1"/>
              </a:solidFill>
              <a:effectLst/>
              <a:latin typeface="+mn-lt"/>
              <a:ea typeface="+mn-ea"/>
              <a:cs typeface="+mn-cs"/>
            </a:endParaRPr>
          </a:p>
          <a:p>
            <a:endParaRPr lang="fr-FR" sz="1200" b="1" kern="1200" dirty="0">
              <a:solidFill>
                <a:schemeClr val="tx1"/>
              </a:solidFill>
              <a:effectLst/>
              <a:latin typeface="+mn-lt"/>
              <a:ea typeface="+mn-ea"/>
              <a:cs typeface="+mn-cs"/>
            </a:endParaRPr>
          </a:p>
          <a:p>
            <a:r>
              <a:rPr lang="fr-FR" sz="1200" b="1" kern="1200" dirty="0">
                <a:solidFill>
                  <a:schemeClr val="tx1"/>
                </a:solidFill>
                <a:effectLst/>
                <a:latin typeface="+mn-lt"/>
              </a:rPr>
              <a:t>Notes techniques</a:t>
            </a:r>
            <a:endParaRPr lang="fr-FR" sz="1200" kern="1200" dirty="0">
              <a:solidFill>
                <a:schemeClr val="tx1"/>
              </a:solidFill>
              <a:effectLst/>
              <a:latin typeface="+mn-lt"/>
              <a:ea typeface="+mn-ea"/>
              <a:cs typeface="+mn-cs"/>
            </a:endParaRPr>
          </a:p>
          <a:p>
            <a:endParaRPr lang="fr-FR" sz="1200" b="1" kern="1200" dirty="0">
              <a:solidFill>
                <a:schemeClr val="tx1"/>
              </a:solidFill>
              <a:effectLst/>
              <a:latin typeface="+mn-lt"/>
              <a:ea typeface="+mn-ea"/>
              <a:cs typeface="+mn-cs"/>
            </a:endParaRPr>
          </a:p>
          <a:p>
            <a:r>
              <a:rPr lang="fr-FR" sz="1200" b="1" kern="1200" dirty="0">
                <a:solidFill>
                  <a:schemeClr val="tx1"/>
                </a:solidFill>
                <a:effectLst/>
                <a:latin typeface="+mn-lt"/>
              </a:rPr>
              <a:t>À l'aide de ce module</a:t>
            </a:r>
            <a:endParaRPr lang="fr-FR" sz="1200" kern="1200" dirty="0">
              <a:solidFill>
                <a:schemeClr val="tx1"/>
              </a:solidFill>
              <a:effectLst/>
              <a:latin typeface="+mn-lt"/>
              <a:ea typeface="+mn-ea"/>
              <a:cs typeface="+mn-cs"/>
            </a:endParaRPr>
          </a:p>
          <a:p>
            <a:r>
              <a:rPr lang="fr-FR" sz="1200" kern="1200" dirty="0">
                <a:solidFill>
                  <a:schemeClr val="tx1"/>
                </a:solidFill>
                <a:effectLst/>
                <a:latin typeface="+mn-lt"/>
              </a:rPr>
              <a:t>Lors des discussions sur les causes des VBG, de nombreux participants proposeront (et défendront) des raisons, telles que la consommation d'alcool et de drogue, la colère, la pauvreté, etc. Vous devrez certainement passer beaucoup de temps à discuter des causes les plus profondes des VBG, et à débattre de ce qu'est un facteur contributif plutôt qu'une véritable cause. Il est peu important d'arriver à un classement soigné et définitif des causes, mais vous devez vous assurer que le pouvoir est identifié comme une cause profonde, et que la culture/la religion/les normes sociales figurent également dans la liste des causes. Assurez-vous que la consommation d'alcool et de drogue, la colère, etc. (c'est-à-dire les éléments qui servent à justifier la violence) sont identifiées comme des facteurs contributifs et non comme des causes. </a:t>
            </a:r>
            <a:endParaRPr lang="fr-FR" sz="1200" kern="1200" dirty="0">
              <a:solidFill>
                <a:schemeClr val="tx1"/>
              </a:solidFill>
              <a:effectLst/>
              <a:latin typeface="+mn-lt"/>
              <a:ea typeface="+mn-ea"/>
              <a:cs typeface="+mn-cs"/>
            </a:endParaRPr>
          </a:p>
          <a:p>
            <a:endParaRPr lang="fr-FR" sz="1200" b="1" kern="1200" dirty="0">
              <a:solidFill>
                <a:schemeClr val="tx1"/>
              </a:solidFill>
              <a:effectLst/>
              <a:latin typeface="+mn-lt"/>
              <a:ea typeface="+mn-ea"/>
              <a:cs typeface="+mn-cs"/>
            </a:endParaRPr>
          </a:p>
          <a:p>
            <a:r>
              <a:rPr lang="fr-FR" sz="1200" b="1" kern="1200" dirty="0">
                <a:solidFill>
                  <a:schemeClr val="tx1"/>
                </a:solidFill>
                <a:effectLst/>
                <a:latin typeface="+mn-lt"/>
              </a:rPr>
              <a:t>Connaissances des formateurs </a:t>
            </a:r>
            <a:endParaRPr lang="fr-FR" sz="1200" kern="1200" dirty="0">
              <a:solidFill>
                <a:schemeClr val="tx1"/>
              </a:solidFill>
              <a:effectLst/>
              <a:latin typeface="+mn-lt"/>
              <a:ea typeface="+mn-ea"/>
              <a:cs typeface="+mn-cs"/>
            </a:endParaRPr>
          </a:p>
          <a:p>
            <a:r>
              <a:rPr lang="fr-FR" sz="1200" kern="1200" dirty="0">
                <a:solidFill>
                  <a:schemeClr val="tx1"/>
                </a:solidFill>
                <a:effectLst/>
                <a:latin typeface="+mn-lt"/>
              </a:rPr>
              <a:t>Préparez des questions et des débats concernant les différentes causes des VBG. Il est également utile de connaître les prétextes les plus répandus de la violence dans votre contexte. </a:t>
            </a:r>
            <a:endParaRPr lang="fr-FR" sz="1200" kern="1200" dirty="0">
              <a:solidFill>
                <a:schemeClr val="tx1"/>
              </a:solidFill>
              <a:effectLst/>
              <a:latin typeface="+mn-lt"/>
              <a:ea typeface="+mn-ea"/>
              <a:cs typeface="+mn-cs"/>
            </a:endParaRPr>
          </a:p>
          <a:p>
            <a:endParaRPr lang="fr-FR" sz="1200" b="1" kern="1200" dirty="0">
              <a:solidFill>
                <a:schemeClr val="tx1"/>
              </a:solidFill>
              <a:effectLst/>
              <a:latin typeface="+mn-lt"/>
              <a:ea typeface="+mn-ea"/>
              <a:cs typeface="+mn-cs"/>
            </a:endParaRPr>
          </a:p>
          <a:p>
            <a:r>
              <a:rPr lang="fr-FR" sz="1200" b="1" kern="1200" dirty="0">
                <a:solidFill>
                  <a:schemeClr val="tx1"/>
                </a:solidFill>
                <a:effectLst/>
                <a:latin typeface="+mn-lt"/>
              </a:rPr>
              <a:t>Points clés</a:t>
            </a:r>
            <a:endParaRPr lang="fr-FR" sz="1200" kern="1200" dirty="0">
              <a:solidFill>
                <a:schemeClr val="tx1"/>
              </a:solidFill>
              <a:effectLst/>
              <a:latin typeface="+mn-lt"/>
              <a:ea typeface="+mn-ea"/>
              <a:cs typeface="+mn-cs"/>
            </a:endParaRPr>
          </a:p>
          <a:p>
            <a:pPr marL="171450" lvl="0" indent="-171450">
              <a:buFont typeface="Arial" charset="0"/>
              <a:buChar char="•"/>
            </a:pPr>
            <a:r>
              <a:rPr lang="fr-FR" sz="1200" kern="1200" dirty="0">
                <a:solidFill>
                  <a:schemeClr val="tx1"/>
                </a:solidFill>
                <a:effectLst/>
                <a:latin typeface="+mn-lt"/>
              </a:rPr>
              <a:t>Les inégalités de pouvoir sont la cause la plus profonde de la violence. Elles sont transmises, renforcées et perpétuées par la culture, la religion et les normes sociales. </a:t>
            </a:r>
            <a:endParaRPr lang="fr-FR" sz="1200" kern="1200" dirty="0">
              <a:solidFill>
                <a:schemeClr val="tx1"/>
              </a:solidFill>
              <a:effectLst/>
              <a:latin typeface="+mn-lt"/>
              <a:ea typeface="+mn-ea"/>
              <a:cs typeface="+mn-cs"/>
            </a:endParaRPr>
          </a:p>
          <a:p>
            <a:pPr marL="171450" lvl="0" indent="-171450">
              <a:buFont typeface="Arial" charset="0"/>
              <a:buChar char="•"/>
            </a:pPr>
            <a:r>
              <a:rPr lang="fr-FR" sz="1200" kern="1200" dirty="0">
                <a:solidFill>
                  <a:schemeClr val="tx1"/>
                </a:solidFill>
                <a:effectLst/>
                <a:latin typeface="+mn-lt"/>
              </a:rPr>
              <a:t>Les VBG existent dans le monde entier, mais elles sont influencées par la culture et le contexte, et exacerbées par les conflits et les catastrophes naturelles.</a:t>
            </a:r>
            <a:endParaRPr lang="fr-FR" dirty="0"/>
          </a:p>
        </p:txBody>
      </p:sp>
      <p:sp>
        <p:nvSpPr>
          <p:cNvPr id="34820" name="Slide Number Placeholder 3"/>
          <p:cNvSpPr>
            <a:spLocks noGrp="1"/>
          </p:cNvSpPr>
          <p:nvPr>
            <p:ph type="sldNum" sz="quarter" idx="5"/>
          </p:nvPr>
        </p:nvSpPr>
        <p:spPr bwMode="auto">
          <a:noFill/>
          <a:ln>
            <a:miter lim="800000"/>
            <a:headEnd/>
            <a:tailEnd/>
          </a:ln>
        </p:spPr>
        <p:txBody>
          <a:bodyPr/>
          <a:lstStyle/>
          <a:p>
            <a:fld id="{49F5E927-C06F-4234-A7B1-8A662E98B384}" type="slidenum">
              <a:rPr lang="en-US">
                <a:solidFill>
                  <a:prstClr val="black"/>
                </a:solidFill>
              </a:rPr>
              <a:pPr/>
              <a:t>2</a:t>
            </a:fld>
            <a:endParaRPr lang="fr-FR">
              <a:solidFill>
                <a:prstClr val="black"/>
              </a:solidFill>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smtClean="0"/>
              <a:t>Nos trois objectifs pour cette séance sont les suivants : </a:t>
            </a:r>
          </a:p>
          <a:p>
            <a:endParaRPr lang="fr-FR" baseline="0" dirty="0"/>
          </a:p>
          <a:p>
            <a:pPr marL="171450" lvl="0" indent="-171450" rtl="0">
              <a:buFont typeface="Arial" charset="0"/>
              <a:buChar char="•"/>
            </a:pPr>
            <a:r>
              <a:rPr lang="fr-FR" smtClean="0"/>
              <a:t>Comprendre les causes des VBG</a:t>
            </a:r>
          </a:p>
          <a:p>
            <a:pPr marL="171450" lvl="0" indent="-171450" rtl="0">
              <a:buFont typeface="Arial" charset="0"/>
              <a:buChar char="•"/>
            </a:pPr>
            <a:r>
              <a:rPr lang="fr-FR" smtClean="0"/>
              <a:t>Distinguer les causes profondes des facteurs contributifs</a:t>
            </a:r>
          </a:p>
          <a:p>
            <a:pPr marL="171450" lvl="0" indent="-171450" rtl="0">
              <a:buFont typeface="Arial" charset="0"/>
              <a:buChar char="•"/>
            </a:pPr>
            <a:r>
              <a:rPr lang="fr-FR" smtClean="0"/>
              <a:t>Étudier la façon dont le contexte affecte les VBG</a:t>
            </a:r>
          </a:p>
          <a:p>
            <a:endParaRPr lang="fr-FR" baseline="0" dirty="0"/>
          </a:p>
          <a:p>
            <a:endParaRPr lang="fr-FR" dirty="0"/>
          </a:p>
        </p:txBody>
      </p:sp>
      <p:sp>
        <p:nvSpPr>
          <p:cNvPr id="4" name="Slide Number Placeholder 3"/>
          <p:cNvSpPr>
            <a:spLocks noGrp="1"/>
          </p:cNvSpPr>
          <p:nvPr>
            <p:ph type="sldNum" sz="quarter" idx="10"/>
          </p:nvPr>
        </p:nvSpPr>
        <p:spPr/>
        <p:txBody>
          <a:bodyPr/>
          <a:lstStyle/>
          <a:p>
            <a:fld id="{5930BC76-76F8-4FB8-83AB-63CD4BC2D091}" type="slidenum">
              <a:rPr lang="en-US" smtClean="0"/>
              <a:pPr/>
              <a:t>3</a:t>
            </a:fld>
            <a:endParaRPr lang="fr-FR" dirty="0"/>
          </a:p>
        </p:txBody>
      </p:sp>
    </p:spTree>
    <p:extLst>
      <p:ext uri="{BB962C8B-B14F-4D97-AF65-F5344CB8AC3E}">
        <p14:creationId xmlns:p14="http://schemas.microsoft.com/office/powerpoint/2010/main" val="124900512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sz="1200" b="1" kern="1200" dirty="0">
                <a:solidFill>
                  <a:schemeClr val="tx1"/>
                </a:solidFill>
                <a:effectLst/>
                <a:latin typeface="+mn-lt"/>
              </a:rPr>
              <a:t>*Expliquez que vous allez maintenant examiner les causes des VBG. Répartissez les participants en groupes de trois personnes. Demandez-leur de noter sur des Post-it ce que sont, selon eux, les causes des VBG. Invitez-les à coller les Post-it sur les racines de l'arbre des VBG, en disant au reste du groupe ce qu'ils en pensent au fur et à mesure. Demandez à l'ensemble du groupe de venir réorganiser les Post-it afin que les causes les plus importantes/profondes correspondent aux racines les plus profondes. </a:t>
            </a:r>
            <a:endParaRPr lang="fr-FR" sz="1200" b="1" kern="1200" dirty="0">
              <a:solidFill>
                <a:schemeClr val="tx1"/>
              </a:solidFill>
              <a:effectLst/>
              <a:latin typeface="+mn-lt"/>
              <a:ea typeface="+mn-ea"/>
              <a:cs typeface="+mn-cs"/>
            </a:endParaRPr>
          </a:p>
          <a:p>
            <a:r>
              <a:rPr lang="fr-FR" sz="1200" kern="1200" dirty="0">
                <a:solidFill>
                  <a:schemeClr val="tx1"/>
                </a:solidFill>
                <a:effectLst/>
                <a:latin typeface="+mn-lt"/>
              </a:rPr>
              <a:t> </a:t>
            </a:r>
            <a:endParaRPr lang="fr-FR" sz="1200" kern="1200" dirty="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fr-FR" sz="1200" b="1" kern="1200" dirty="0">
                <a:solidFill>
                  <a:schemeClr val="tx1"/>
                </a:solidFill>
                <a:effectLst/>
                <a:latin typeface="+mn-lt"/>
              </a:rPr>
              <a:t>Une fois que le groupe a terminé, les inégalités de pouvoir et/ou de statut doivent correspondre à la racine la plus profonde. Viennent ensuite, au niveau supérieur, la religion, la culture, les traditions et les normes (elles correspondent à la façon dont nous apprenons, comprenons et décrétons les différences au niveau du pouvoir et du statut). </a:t>
            </a:r>
            <a:r>
              <a:rPr lang="fr-FR" b="1" baseline="0" dirty="0"/>
              <a:t>Vous pouvez utiliser la question, « Si X n'existait pas, y aurait-il toujours des VBG ? », pour faire la distinction entre les causes et les facteurs contributifs. Assurez-vous que les éléments tels que l'alcool ou la drogue sont identifiés comme facteurs contributifs. Ils peuvent alors figurer sous forme de pluie autour de l'arbre (ils l'aident à « pousser »). </a:t>
            </a:r>
          </a:p>
          <a:p>
            <a:pPr marL="0" marR="0" indent="0" algn="l" defTabSz="914400" rtl="0" eaLnBrk="1" fontAlgn="auto" latinLnBrk="0" hangingPunct="1">
              <a:lnSpc>
                <a:spcPct val="100000"/>
              </a:lnSpc>
              <a:spcBef>
                <a:spcPts val="0"/>
              </a:spcBef>
              <a:spcAft>
                <a:spcPts val="0"/>
              </a:spcAft>
              <a:buClrTx/>
              <a:buSzTx/>
              <a:buFontTx/>
              <a:buNone/>
              <a:tabLst/>
              <a:defRPr/>
            </a:pPr>
            <a:endParaRPr lang="fr-FR" b="1" baseline="0" dirty="0"/>
          </a:p>
          <a:p>
            <a:r>
              <a:rPr lang="fr-FR" sz="1200" b="1" kern="1200" dirty="0">
                <a:solidFill>
                  <a:schemeClr val="tx1"/>
                </a:solidFill>
                <a:effectLst/>
                <a:latin typeface="+mn-lt"/>
              </a:rPr>
              <a:t>S'il existe des raisons comme les conflits, la pauvreté, l'analphabétisme, l'alcool, la drogue et la colère, examinez-les en groupe à l'aide des questions suivantes.*</a:t>
            </a:r>
            <a:endParaRPr lang="fr-FR" sz="1200" b="1" kern="1200" dirty="0">
              <a:solidFill>
                <a:schemeClr val="tx1"/>
              </a:solidFill>
              <a:effectLst/>
              <a:latin typeface="+mn-lt"/>
              <a:ea typeface="+mn-ea"/>
              <a:cs typeface="+mn-cs"/>
            </a:endParaRPr>
          </a:p>
          <a:p>
            <a:r>
              <a:rPr lang="fr-FR" sz="1200" i="1" kern="1200" dirty="0">
                <a:solidFill>
                  <a:schemeClr val="tx1"/>
                </a:solidFill>
                <a:effectLst/>
                <a:latin typeface="+mn-lt"/>
              </a:rPr>
              <a:t> </a:t>
            </a:r>
            <a:endParaRPr lang="fr-FR" sz="1200" kern="1200" dirty="0">
              <a:solidFill>
                <a:schemeClr val="tx1"/>
              </a:solidFill>
              <a:effectLst/>
              <a:latin typeface="+mn-lt"/>
              <a:ea typeface="+mn-ea"/>
              <a:cs typeface="+mn-cs"/>
            </a:endParaRPr>
          </a:p>
          <a:p>
            <a:r>
              <a:rPr lang="fr-FR" sz="1200" i="1" kern="1200" dirty="0">
                <a:solidFill>
                  <a:schemeClr val="tx1"/>
                </a:solidFill>
                <a:effectLst/>
                <a:latin typeface="+mn-lt"/>
              </a:rPr>
              <a:t> </a:t>
            </a:r>
            <a:endParaRPr lang="fr-FR" sz="1200" kern="1200" dirty="0">
              <a:solidFill>
                <a:schemeClr val="tx1"/>
              </a:solidFill>
              <a:effectLst/>
              <a:latin typeface="+mn-lt"/>
              <a:ea typeface="+mn-ea"/>
              <a:cs typeface="+mn-cs"/>
            </a:endParaRPr>
          </a:p>
          <a:p>
            <a:r>
              <a:rPr lang="fr-FR" sz="1200" i="1" kern="1200" dirty="0">
                <a:solidFill>
                  <a:schemeClr val="tx1"/>
                </a:solidFill>
                <a:effectLst/>
                <a:latin typeface="+mn-lt"/>
              </a:rPr>
              <a:t>Si X (la pauvreté, l’analphabétisme, les conflits) n'existait pas, y aurait-il toujours des VBG ? Y a-t-il a des VBG au sein des régions ou des familles sans pauvreté ni analphabétisme ?</a:t>
            </a:r>
            <a:endParaRPr lang="fr-FR" sz="1200" kern="1200" dirty="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fr-FR" sz="1200" i="1" kern="1200" dirty="0">
                <a:solidFill>
                  <a:schemeClr val="tx1"/>
                </a:solidFill>
                <a:effectLst/>
                <a:latin typeface="+mn-lt"/>
              </a:rPr>
              <a:t>Toutes les personnes qui se mettent en colère commettent-elles des VBG ? Un homme qui se met en colère ou qui perd le contrôle de soi frappe-t-il ou viole-t-il son patron ? Ses amis ? </a:t>
            </a:r>
            <a:endParaRPr lang="fr-FR" sz="1200" kern="1200" dirty="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fr-FR" sz="1200" kern="1200" dirty="0">
                <a:solidFill>
                  <a:schemeClr val="tx1"/>
                </a:solidFill>
                <a:effectLst/>
                <a:latin typeface="+mn-lt"/>
              </a:rPr>
              <a:t>La drogue, l'alcool, le chômage et la colère sont le plus souvent utilisés comme excuses et justifications, ce qui permet aux agresseurs d'utiliser la violence. Toutefois, les VBG sont un choix intentionnel. Les agresseurs qui maltraitent leurs femmes ne se comportent pas de la même façon avec les autres personnes qu'ils respectent, ce qui prouve qu'il s'agit d'un choix, et ils le font également souvent en secret, ce qui montre qu'ils réalisent que ce qu'ils font est mal.</a:t>
            </a:r>
          </a:p>
          <a:p>
            <a:pPr marL="0" marR="0" indent="0" algn="l" defTabSz="914400" rtl="0" eaLnBrk="1" fontAlgn="auto" latinLnBrk="0" hangingPunct="1">
              <a:lnSpc>
                <a:spcPct val="100000"/>
              </a:lnSpc>
              <a:spcBef>
                <a:spcPts val="0"/>
              </a:spcBef>
              <a:spcAft>
                <a:spcPts val="0"/>
              </a:spcAft>
              <a:buClrTx/>
              <a:buSzTx/>
              <a:buFontTx/>
              <a:buNone/>
              <a:tabLst/>
              <a:defRPr/>
            </a:pPr>
            <a:endParaRPr lang="fr-FR" sz="1200" kern="1200" dirty="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fr-FR" sz="1200" b="1" kern="1200" dirty="0">
                <a:solidFill>
                  <a:schemeClr val="tx1"/>
                </a:solidFill>
                <a:effectLst/>
                <a:latin typeface="+mn-lt"/>
              </a:rPr>
              <a:t>*Utilisez la prochaine diapositive pour poursuivre la discussion sur le contexte et la façon dont il influence les VBG.*</a:t>
            </a:r>
            <a:endParaRPr lang="fr-FR" sz="1200" b="1" kern="1200" dirty="0">
              <a:solidFill>
                <a:schemeClr val="tx1"/>
              </a:solidFill>
              <a:effectLst/>
              <a:latin typeface="+mn-lt"/>
              <a:ea typeface="+mn-ea"/>
              <a:cs typeface="+mn-cs"/>
            </a:endParaRPr>
          </a:p>
          <a:p>
            <a:r>
              <a:rPr lang="fr-FR" sz="1200" i="1" kern="1200" dirty="0">
                <a:solidFill>
                  <a:schemeClr val="tx1"/>
                </a:solidFill>
                <a:effectLst/>
                <a:latin typeface="+mn-lt"/>
              </a:rPr>
              <a:t> </a:t>
            </a:r>
            <a:endParaRPr lang="fr-FR" sz="1200" kern="1200" dirty="0">
              <a:solidFill>
                <a:schemeClr val="tx1"/>
              </a:solidFill>
              <a:effectLst/>
              <a:latin typeface="+mn-lt"/>
              <a:ea typeface="+mn-ea"/>
              <a:cs typeface="+mn-cs"/>
            </a:endParaRPr>
          </a:p>
          <a:p>
            <a:r>
              <a:rPr lang="fr-FR" sz="1200" kern="1200" dirty="0">
                <a:solidFill>
                  <a:schemeClr val="tx1"/>
                </a:solidFill>
                <a:effectLst/>
                <a:latin typeface="+mn-lt"/>
              </a:rPr>
              <a:t> </a:t>
            </a:r>
            <a:endParaRPr lang="fr-FR" sz="1200" kern="1200" dirty="0">
              <a:solidFill>
                <a:schemeClr val="tx1"/>
              </a:solidFill>
              <a:effectLst/>
              <a:latin typeface="+mn-lt"/>
              <a:ea typeface="+mn-ea"/>
              <a:cs typeface="+mn-cs"/>
            </a:endParaRPr>
          </a:p>
          <a:p>
            <a:r>
              <a:rPr lang="fr-FR" sz="1200" kern="1200" dirty="0">
                <a:solidFill>
                  <a:schemeClr val="tx1"/>
                </a:solidFill>
                <a:effectLst/>
                <a:latin typeface="+mn-lt"/>
              </a:rPr>
              <a:t> </a:t>
            </a:r>
            <a:endParaRPr lang="fr-FR" sz="1200" kern="1200" dirty="0">
              <a:solidFill>
                <a:schemeClr val="tx1"/>
              </a:solidFill>
              <a:effectLst/>
              <a:latin typeface="+mn-lt"/>
              <a:ea typeface="+mn-ea"/>
              <a:cs typeface="+mn-cs"/>
            </a:endParaRPr>
          </a:p>
          <a:p>
            <a:r>
              <a:rPr lang="fr-FR" sz="1200" kern="1200" dirty="0">
                <a:solidFill>
                  <a:schemeClr val="tx1"/>
                </a:solidFill>
                <a:effectLst/>
                <a:latin typeface="+mn-lt"/>
              </a:rPr>
              <a:t> </a:t>
            </a:r>
            <a:endParaRPr lang="fr-FR"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5930BC76-76F8-4FB8-83AB-63CD4BC2D091}" type="slidenum">
              <a:rPr lang="en-US" smtClean="0"/>
              <a:pPr/>
              <a:t>4</a:t>
            </a:fld>
            <a:endParaRPr lang="fr-FR" dirty="0"/>
          </a:p>
        </p:txBody>
      </p:sp>
    </p:spTree>
    <p:extLst>
      <p:ext uri="{BB962C8B-B14F-4D97-AF65-F5344CB8AC3E}">
        <p14:creationId xmlns:p14="http://schemas.microsoft.com/office/powerpoint/2010/main" val="205415918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sz="1200" i="0" kern="1200" dirty="0">
                <a:solidFill>
                  <a:schemeClr val="tx1"/>
                </a:solidFill>
                <a:effectLst/>
                <a:latin typeface="+mn-lt"/>
              </a:rPr>
              <a:t>Nous pouvons voir d'après les racines de notre arbre de VBG que la culture, la religion et les normes sociales jouent toutes un rôle important dans la constitution/perpétuation des VBG. La culture et la religion sont souvent utilisées comme justifications de la violence, par exemple « cela fait simplement partie de notre culture ». Qu'en pensez-vous ?</a:t>
            </a:r>
            <a:endParaRPr lang="fr-FR" sz="1200" i="0" kern="1200" dirty="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fr-FR" sz="1200" i="1" kern="1200" dirty="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fr-FR" sz="1200" kern="1200" dirty="0">
                <a:solidFill>
                  <a:schemeClr val="tx1"/>
                </a:solidFill>
                <a:effectLst/>
                <a:latin typeface="+mn-lt"/>
              </a:rPr>
              <a:t>La culture est souvent utilisée pour justifier la violence. Toutefois, des changements surviennent avec le temps ou le lieu, et de nombreuses choses qui auraient été inimaginables il y a 50 ou 100 ans sont désormais largement tolérées, et la culture et les normes évoluent et s'adaptent si nous le voulons. </a:t>
            </a:r>
          </a:p>
          <a:p>
            <a:pPr marL="0" marR="0" indent="0" algn="l" defTabSz="914400" rtl="0" eaLnBrk="1" fontAlgn="auto" latinLnBrk="0" hangingPunct="1">
              <a:lnSpc>
                <a:spcPct val="100000"/>
              </a:lnSpc>
              <a:spcBef>
                <a:spcPts val="0"/>
              </a:spcBef>
              <a:spcAft>
                <a:spcPts val="0"/>
              </a:spcAft>
              <a:buClrTx/>
              <a:buSzTx/>
              <a:buFontTx/>
              <a:buNone/>
              <a:tabLst/>
              <a:defRPr/>
            </a:pPr>
            <a:endParaRPr lang="fr-FR" sz="1200" kern="1200" dirty="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fr-FR" sz="1200" kern="1200" dirty="0">
                <a:solidFill>
                  <a:schemeClr val="tx1"/>
                </a:solidFill>
                <a:effectLst/>
                <a:latin typeface="+mn-lt"/>
              </a:rPr>
              <a:t>La religion a autant de significations qu'il y a de croyants. Parmi 100 personnes pratiquant la même religion, il est probable qu'elles comprennent ou interprètent toutes leur religion d'une manière différente. La façon dont nous considérons et pratiquons la religion évolue avec le temps ou le lieu, et dépend également de la personne qui l'interprète (par exemple, les femmes ont rarement l'occasion de le faire). </a:t>
            </a:r>
          </a:p>
          <a:p>
            <a:pPr marL="0" marR="0" indent="0" algn="l" defTabSz="914400" rtl="0" eaLnBrk="1" fontAlgn="auto" latinLnBrk="0" hangingPunct="1">
              <a:lnSpc>
                <a:spcPct val="100000"/>
              </a:lnSpc>
              <a:spcBef>
                <a:spcPts val="0"/>
              </a:spcBef>
              <a:spcAft>
                <a:spcPts val="0"/>
              </a:spcAft>
              <a:buClrTx/>
              <a:buSzTx/>
              <a:buFontTx/>
              <a:buNone/>
              <a:tabLst/>
              <a:defRPr/>
            </a:pPr>
            <a:endParaRPr lang="fr-FR" sz="1200" kern="1200" baseline="0" dirty="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fr-FR" sz="1200" kern="1200" baseline="0" dirty="0">
                <a:solidFill>
                  <a:schemeClr val="tx1"/>
                </a:solidFill>
                <a:effectLst/>
                <a:latin typeface="+mn-lt"/>
              </a:rPr>
              <a:t>Outre la culture, les VBG peuvent également être fortement influencées par l'évolution des contextes, notamment les changements qui se produisent en raison de conflits ou de catastrophes naturelles (désignés conjointement comme les situations d'urgence). Quelles répercussions pourraient avoir, selon vous, les conflits sur les VBG ? </a:t>
            </a:r>
          </a:p>
          <a:p>
            <a:pPr marL="0" marR="0" indent="0" algn="l" defTabSz="914400" rtl="0" eaLnBrk="1" fontAlgn="auto" latinLnBrk="0" hangingPunct="1">
              <a:lnSpc>
                <a:spcPct val="100000"/>
              </a:lnSpc>
              <a:spcBef>
                <a:spcPts val="0"/>
              </a:spcBef>
              <a:spcAft>
                <a:spcPts val="0"/>
              </a:spcAft>
              <a:buClrTx/>
              <a:buSzTx/>
              <a:buFontTx/>
              <a:buNone/>
              <a:tabLst/>
              <a:defRPr/>
            </a:pPr>
            <a:endParaRPr lang="fr-FR" sz="1200" kern="1200" baseline="0" dirty="0">
              <a:solidFill>
                <a:schemeClr val="tx1"/>
              </a:solidFill>
              <a:effectLst/>
              <a:latin typeface="+mn-lt"/>
              <a:ea typeface="+mn-ea"/>
              <a:cs typeface="+mn-cs"/>
            </a:endParaRPr>
          </a:p>
          <a:p>
            <a:pPr marL="171450" marR="0" indent="-171450" algn="l" defTabSz="914400" rtl="0" eaLnBrk="1" fontAlgn="auto" latinLnBrk="0" hangingPunct="1">
              <a:lnSpc>
                <a:spcPct val="100000"/>
              </a:lnSpc>
              <a:spcBef>
                <a:spcPts val="0"/>
              </a:spcBef>
              <a:spcAft>
                <a:spcPts val="0"/>
              </a:spcAft>
              <a:buClrTx/>
              <a:buSzTx/>
              <a:buFontTx/>
              <a:buChar char="-"/>
              <a:tabLst/>
              <a:defRPr/>
            </a:pPr>
            <a:r>
              <a:rPr lang="fr-FR" sz="1200" kern="1200" baseline="0" dirty="0">
                <a:solidFill>
                  <a:schemeClr val="tx1"/>
                </a:solidFill>
                <a:effectLst/>
                <a:latin typeface="+mn-lt"/>
              </a:rPr>
              <a:t>Déliquescence des structures sociales et de soutien (imaginez toutes les personnes ayant participé à l'exercice du cercle de la dernière séance être rejetées hors du cercle)</a:t>
            </a:r>
          </a:p>
          <a:p>
            <a:pPr marL="171450" marR="0" indent="-171450" algn="l" defTabSz="914400" rtl="0" eaLnBrk="1" fontAlgn="auto" latinLnBrk="0" hangingPunct="1">
              <a:lnSpc>
                <a:spcPct val="100000"/>
              </a:lnSpc>
              <a:spcBef>
                <a:spcPts val="0"/>
              </a:spcBef>
              <a:spcAft>
                <a:spcPts val="0"/>
              </a:spcAft>
              <a:buClrTx/>
              <a:buSzTx/>
              <a:buFontTx/>
              <a:buChar char="-"/>
              <a:tabLst/>
              <a:defRPr/>
            </a:pPr>
            <a:r>
              <a:rPr lang="fr-FR" sz="1200" kern="1200" baseline="0" dirty="0">
                <a:solidFill>
                  <a:schemeClr val="tx1"/>
                </a:solidFill>
                <a:effectLst/>
                <a:latin typeface="+mn-lt"/>
              </a:rPr>
              <a:t>Militarisation, entraînant plus de violence</a:t>
            </a:r>
          </a:p>
          <a:p>
            <a:pPr marL="171450" marR="0" indent="-171450" algn="l" defTabSz="914400" rtl="0" eaLnBrk="1" fontAlgn="auto" latinLnBrk="0" hangingPunct="1">
              <a:lnSpc>
                <a:spcPct val="100000"/>
              </a:lnSpc>
              <a:spcBef>
                <a:spcPts val="0"/>
              </a:spcBef>
              <a:spcAft>
                <a:spcPts val="0"/>
              </a:spcAft>
              <a:buClrTx/>
              <a:buSzTx/>
              <a:buFontTx/>
              <a:buChar char="-"/>
              <a:tabLst/>
              <a:defRPr/>
            </a:pPr>
            <a:r>
              <a:rPr lang="fr-FR" sz="1200" kern="1200" baseline="0" dirty="0">
                <a:solidFill>
                  <a:schemeClr val="tx1"/>
                </a:solidFill>
                <a:effectLst/>
                <a:latin typeface="+mn-lt"/>
              </a:rPr>
              <a:t>Les femmes et les jeunes filles étant forcées de parcourir de longues distances pour transporter de l'eau et du carburant, elles sont exposées à la violence</a:t>
            </a:r>
          </a:p>
          <a:p>
            <a:pPr marL="171450" marR="0" indent="-171450" algn="l" defTabSz="914400" rtl="0" eaLnBrk="1" fontAlgn="auto" latinLnBrk="0" hangingPunct="1">
              <a:lnSpc>
                <a:spcPct val="100000"/>
              </a:lnSpc>
              <a:spcBef>
                <a:spcPts val="0"/>
              </a:spcBef>
              <a:spcAft>
                <a:spcPts val="0"/>
              </a:spcAft>
              <a:buClrTx/>
              <a:buSzTx/>
              <a:buFontTx/>
              <a:buChar char="-"/>
              <a:tabLst/>
              <a:defRPr/>
            </a:pPr>
            <a:r>
              <a:rPr lang="fr-FR" sz="1200" kern="1200" baseline="0" dirty="0">
                <a:solidFill>
                  <a:schemeClr val="tx1"/>
                </a:solidFill>
                <a:effectLst/>
                <a:latin typeface="+mn-lt"/>
              </a:rPr>
              <a:t>Opportunités d'exploitation sexuelle</a:t>
            </a:r>
          </a:p>
          <a:p>
            <a:pPr marL="171450" marR="0" indent="-171450" algn="l" defTabSz="914400" rtl="0" eaLnBrk="1" fontAlgn="auto" latinLnBrk="0" hangingPunct="1">
              <a:lnSpc>
                <a:spcPct val="100000"/>
              </a:lnSpc>
              <a:spcBef>
                <a:spcPts val="0"/>
              </a:spcBef>
              <a:spcAft>
                <a:spcPts val="0"/>
              </a:spcAft>
              <a:buClrTx/>
              <a:buSzTx/>
              <a:buFontTx/>
              <a:buChar char="-"/>
              <a:tabLst/>
              <a:defRPr/>
            </a:pPr>
            <a:endParaRPr lang="fr-FR" sz="1200" kern="1200" dirty="0">
              <a:solidFill>
                <a:schemeClr val="tx1"/>
              </a:solidFill>
              <a:effectLst/>
              <a:latin typeface="+mn-lt"/>
              <a:ea typeface="+mn-ea"/>
              <a:cs typeface="+mn-cs"/>
            </a:endParaRPr>
          </a:p>
          <a:p>
            <a:r>
              <a:rPr lang="fr-FR" smtClean="0"/>
              <a:t>Quelles répercussions pourraient avoir, selon vous, les catastrophes naturelles sur les VBG ?</a:t>
            </a:r>
          </a:p>
          <a:p>
            <a:endParaRPr lang="fr-FR" baseline="0" dirty="0"/>
          </a:p>
          <a:p>
            <a:pPr marL="171450" marR="0" indent="-171450" algn="l" defTabSz="914400" rtl="0" eaLnBrk="1" fontAlgn="auto" latinLnBrk="0" hangingPunct="1">
              <a:lnSpc>
                <a:spcPct val="100000"/>
              </a:lnSpc>
              <a:spcBef>
                <a:spcPts val="0"/>
              </a:spcBef>
              <a:spcAft>
                <a:spcPts val="0"/>
              </a:spcAft>
              <a:buClrTx/>
              <a:buSzTx/>
              <a:buFontTx/>
              <a:buChar char="-"/>
              <a:tabLst/>
              <a:defRPr/>
            </a:pPr>
            <a:r>
              <a:rPr lang="fr-FR" sz="1200" kern="1200" baseline="0" dirty="0">
                <a:solidFill>
                  <a:schemeClr val="tx1"/>
                </a:solidFill>
                <a:effectLst/>
                <a:latin typeface="+mn-lt"/>
              </a:rPr>
              <a:t>Éffondrement des structures sociales et de soutien (imaginez toutes les personnes ayant participé à l'exercice du cercle de la dernière séance être rejetées hors du cercle)</a:t>
            </a:r>
          </a:p>
          <a:p>
            <a:pPr marL="171450" marR="0" indent="-171450" algn="l" defTabSz="914400" rtl="0" eaLnBrk="1" fontAlgn="auto" latinLnBrk="0" hangingPunct="1">
              <a:lnSpc>
                <a:spcPct val="100000"/>
              </a:lnSpc>
              <a:spcBef>
                <a:spcPts val="0"/>
              </a:spcBef>
              <a:spcAft>
                <a:spcPts val="0"/>
              </a:spcAft>
              <a:buClrTx/>
              <a:buSzTx/>
              <a:buFontTx/>
              <a:buChar char="-"/>
              <a:tabLst/>
              <a:defRPr/>
            </a:pPr>
            <a:r>
              <a:rPr lang="fr-FR" sz="1200" kern="1200" baseline="0" dirty="0">
                <a:solidFill>
                  <a:schemeClr val="tx1"/>
                </a:solidFill>
                <a:effectLst/>
                <a:latin typeface="+mn-lt"/>
              </a:rPr>
              <a:t>Les femmes et les jeunes filles étant forcées de parcourir de longues distances pour transporter de l'eau et du carburant, elles sont exposées à la violence</a:t>
            </a:r>
          </a:p>
          <a:p>
            <a:pPr marL="171450" marR="0" indent="-171450" algn="l" defTabSz="914400" rtl="0" eaLnBrk="1" fontAlgn="auto" latinLnBrk="0" hangingPunct="1">
              <a:lnSpc>
                <a:spcPct val="100000"/>
              </a:lnSpc>
              <a:spcBef>
                <a:spcPts val="0"/>
              </a:spcBef>
              <a:spcAft>
                <a:spcPts val="0"/>
              </a:spcAft>
              <a:buClrTx/>
              <a:buSzTx/>
              <a:buFontTx/>
              <a:buChar char="-"/>
              <a:tabLst/>
              <a:defRPr/>
            </a:pPr>
            <a:r>
              <a:rPr lang="fr-FR" sz="1200" kern="1200" baseline="0" dirty="0">
                <a:solidFill>
                  <a:schemeClr val="tx1"/>
                </a:solidFill>
                <a:effectLst/>
                <a:latin typeface="+mn-lt"/>
              </a:rPr>
              <a:t>Opportunités d'exploitation sexuelle</a:t>
            </a:r>
          </a:p>
          <a:p>
            <a:pPr marL="171450" marR="0" indent="-171450" algn="l" defTabSz="914400" rtl="0" eaLnBrk="1" fontAlgn="auto" latinLnBrk="0" hangingPunct="1">
              <a:lnSpc>
                <a:spcPct val="100000"/>
              </a:lnSpc>
              <a:spcBef>
                <a:spcPts val="0"/>
              </a:spcBef>
              <a:spcAft>
                <a:spcPts val="0"/>
              </a:spcAft>
              <a:buClrTx/>
              <a:buSzTx/>
              <a:buFontTx/>
              <a:buChar char="-"/>
              <a:tabLst/>
              <a:defRPr/>
            </a:pPr>
            <a:r>
              <a:rPr lang="fr-FR" sz="1200" kern="1200" baseline="0" dirty="0">
                <a:solidFill>
                  <a:schemeClr val="tx1"/>
                </a:solidFill>
                <a:effectLst/>
                <a:latin typeface="+mn-lt"/>
              </a:rPr>
              <a:t>Les femmes et les jeunes filles s'occupent souvent des enfants et des personnes âgées et deviennent donc plus vulnérables </a:t>
            </a:r>
          </a:p>
          <a:p>
            <a:pPr marL="171450" marR="0" indent="-171450" algn="l" defTabSz="914400" rtl="0" eaLnBrk="1" fontAlgn="auto" latinLnBrk="0" hangingPunct="1">
              <a:lnSpc>
                <a:spcPct val="100000"/>
              </a:lnSpc>
              <a:spcBef>
                <a:spcPts val="0"/>
              </a:spcBef>
              <a:spcAft>
                <a:spcPts val="0"/>
              </a:spcAft>
              <a:buClrTx/>
              <a:buSzTx/>
              <a:buFontTx/>
              <a:buChar char="-"/>
              <a:tabLst/>
              <a:defRPr/>
            </a:pPr>
            <a:r>
              <a:rPr lang="fr-FR" sz="1200" kern="1200" baseline="0" dirty="0">
                <a:solidFill>
                  <a:schemeClr val="tx1"/>
                </a:solidFill>
                <a:effectLst/>
                <a:latin typeface="+mn-lt"/>
              </a:rPr>
              <a:t>Les femmes/jeunes filles ont souvent moins de possibilités d'acquérir des compétences qui pourraient les sauver (savoir nager, par exemple)</a:t>
            </a:r>
          </a:p>
          <a:p>
            <a:endParaRPr lang="fr-FR" baseline="0" dirty="0"/>
          </a:p>
          <a:p>
            <a:r>
              <a:rPr lang="fr-FR" b="1" baseline="0" dirty="0"/>
              <a:t>*Insistez sur le fait que bien que les VBG soient influencées par le contexte (et, par exemple, aggravées par les situations d'urgence), elles existent partout dans le monde, y compris dans les pays occidentaux.* </a:t>
            </a:r>
          </a:p>
          <a:p>
            <a:endParaRPr lang="fr-FR" dirty="0"/>
          </a:p>
        </p:txBody>
      </p:sp>
      <p:sp>
        <p:nvSpPr>
          <p:cNvPr id="4" name="Slide Number Placeholder 3"/>
          <p:cNvSpPr>
            <a:spLocks noGrp="1"/>
          </p:cNvSpPr>
          <p:nvPr>
            <p:ph type="sldNum" sz="quarter" idx="10"/>
          </p:nvPr>
        </p:nvSpPr>
        <p:spPr/>
        <p:txBody>
          <a:bodyPr/>
          <a:lstStyle/>
          <a:p>
            <a:fld id="{5930BC76-76F8-4FB8-83AB-63CD4BC2D091}" type="slidenum">
              <a:rPr lang="en-US" smtClean="0"/>
              <a:pPr/>
              <a:t>5</a:t>
            </a:fld>
            <a:endParaRPr lang="fr-FR" dirty="0"/>
          </a:p>
        </p:txBody>
      </p:sp>
    </p:spTree>
    <p:extLst>
      <p:ext uri="{BB962C8B-B14F-4D97-AF65-F5344CB8AC3E}">
        <p14:creationId xmlns:p14="http://schemas.microsoft.com/office/powerpoint/2010/main" val="126938728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Slide Image Placeholder 1"/>
          <p:cNvSpPr>
            <a:spLocks noGrp="1" noRot="1" noChangeAspect="1" noTextEdit="1"/>
          </p:cNvSpPr>
          <p:nvPr>
            <p:ph type="sldImg"/>
          </p:nvPr>
        </p:nvSpPr>
        <p:spPr bwMode="auto">
          <a:noFill/>
          <a:ln>
            <a:solidFill>
              <a:srgbClr val="000000"/>
            </a:solidFill>
            <a:miter lim="800000"/>
            <a:headEnd/>
            <a:tailEnd/>
          </a:ln>
        </p:spPr>
      </p:sp>
      <p:sp>
        <p:nvSpPr>
          <p:cNvPr id="39939" name="Notes Placeholder 2"/>
          <p:cNvSpPr>
            <a:spLocks noGrp="1"/>
          </p:cNvSpPr>
          <p:nvPr>
            <p:ph type="body" idx="1"/>
          </p:nvPr>
        </p:nvSpPr>
        <p:spPr bwMode="auto">
          <a:noFill/>
        </p:spPr>
        <p:txBody>
          <a:bodyPr wrap="square" numCol="1" anchor="t" anchorCtr="0" compatLnSpc="1">
            <a:prstTxWarp prst="textNoShape">
              <a:avLst/>
            </a:prstTxWarp>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sz="1200" b="1" kern="1200" dirty="0">
                <a:solidFill>
                  <a:schemeClr val="tx1"/>
                </a:solidFill>
                <a:effectLst/>
                <a:latin typeface="+mn-lt"/>
              </a:rPr>
              <a:t>*Concluez la séance en examinant l'arbre dans son ensemble. Résumez les différents types de violence, les conséquences des VBG, et les causes les plus importantes (en vous concentrant sur les inégalités de pouvoir). Expliquez qu'il s'agit du contexte dans lequel vivent les femmes et les jeunes filles toute leur vie. Bon nombre d'entre elles ont subi des actes de violence, et même si ce n'est pas le cas, il est probable qu'elles connaissent quelqu'un qui en ait été victime.*</a:t>
            </a:r>
            <a:endParaRPr lang="fr-FR" b="1" dirty="0"/>
          </a:p>
          <a:p>
            <a:pPr marL="0" marR="0" indent="0" algn="l" defTabSz="914400" rtl="0" eaLnBrk="1" fontAlgn="auto" latinLnBrk="0" hangingPunct="1">
              <a:lnSpc>
                <a:spcPct val="100000"/>
              </a:lnSpc>
              <a:spcBef>
                <a:spcPts val="0"/>
              </a:spcBef>
              <a:spcAft>
                <a:spcPts val="0"/>
              </a:spcAft>
              <a:buClrTx/>
              <a:buSzTx/>
              <a:buFontTx/>
              <a:buNone/>
              <a:tabLst/>
              <a:defRPr/>
            </a:pPr>
            <a:endParaRPr lang="fr-FR" dirty="0"/>
          </a:p>
          <a:p>
            <a:pPr marL="0" marR="0" indent="0" algn="l" defTabSz="914400" rtl="0" eaLnBrk="1" fontAlgn="auto" latinLnBrk="0" hangingPunct="1">
              <a:lnSpc>
                <a:spcPct val="100000"/>
              </a:lnSpc>
              <a:spcBef>
                <a:spcPts val="0"/>
              </a:spcBef>
              <a:spcAft>
                <a:spcPts val="0"/>
              </a:spcAft>
              <a:buClrTx/>
              <a:buSzTx/>
              <a:buFontTx/>
              <a:buNone/>
              <a:tabLst/>
              <a:defRPr/>
            </a:pPr>
            <a:r>
              <a:rPr lang="fr-FR" smtClean="0"/>
              <a:t>Merci de votre attention. Avant de terminer, j'aimerais vous laisser la parole pour que vous puissiez me poser vos questions et me faire part de vos doutes et de vos réflexions. </a:t>
            </a:r>
          </a:p>
          <a:p>
            <a:pPr marL="0" marR="0" indent="0" algn="l" defTabSz="914400" rtl="0" eaLnBrk="1" fontAlgn="auto" latinLnBrk="0" hangingPunct="1">
              <a:lnSpc>
                <a:spcPct val="100000"/>
              </a:lnSpc>
              <a:spcBef>
                <a:spcPts val="0"/>
              </a:spcBef>
              <a:spcAft>
                <a:spcPts val="0"/>
              </a:spcAft>
              <a:buClrTx/>
              <a:buSzTx/>
              <a:buFontTx/>
              <a:buNone/>
              <a:tabLst/>
              <a:defRPr/>
            </a:pPr>
            <a:endParaRPr lang="fr-FR" baseline="0" dirty="0"/>
          </a:p>
          <a:p>
            <a:pPr marL="0" marR="0" indent="0" algn="l" defTabSz="914400" rtl="0" eaLnBrk="1" fontAlgn="auto" latinLnBrk="0" hangingPunct="1">
              <a:lnSpc>
                <a:spcPct val="100000"/>
              </a:lnSpc>
              <a:spcBef>
                <a:spcPts val="0"/>
              </a:spcBef>
              <a:spcAft>
                <a:spcPts val="0"/>
              </a:spcAft>
              <a:buClrTx/>
              <a:buSzTx/>
              <a:buFontTx/>
              <a:buNone/>
              <a:tabLst/>
              <a:defRPr/>
            </a:pPr>
            <a:r>
              <a:rPr lang="fr-FR" b="1" baseline="0" dirty="0"/>
              <a:t>*Posez des questions si nécessaire : </a:t>
            </a:r>
          </a:p>
          <a:p>
            <a:pPr marL="0" marR="0" indent="0" algn="l" defTabSz="914400" rtl="0" eaLnBrk="1" fontAlgn="auto" latinLnBrk="0" hangingPunct="1">
              <a:lnSpc>
                <a:spcPct val="100000"/>
              </a:lnSpc>
              <a:spcBef>
                <a:spcPts val="0"/>
              </a:spcBef>
              <a:spcAft>
                <a:spcPts val="0"/>
              </a:spcAft>
              <a:buClrTx/>
              <a:buSzTx/>
              <a:buFontTx/>
              <a:buNone/>
              <a:tabLst/>
              <a:defRPr/>
            </a:pPr>
            <a:endParaRPr lang="fr-FR" baseline="0" dirty="0"/>
          </a:p>
          <a:p>
            <a:pPr marL="0" marR="0" indent="0" algn="l" defTabSz="914400" rtl="0" eaLnBrk="1" fontAlgn="auto" latinLnBrk="0" hangingPunct="1">
              <a:lnSpc>
                <a:spcPct val="100000"/>
              </a:lnSpc>
              <a:spcBef>
                <a:spcPts val="0"/>
              </a:spcBef>
              <a:spcAft>
                <a:spcPts val="0"/>
              </a:spcAft>
              <a:buClrTx/>
              <a:buSzTx/>
              <a:buFontTx/>
              <a:buNone/>
              <a:tabLst/>
              <a:defRPr/>
            </a:pPr>
            <a:r>
              <a:rPr lang="fr-FR" smtClean="0"/>
              <a:t>-   Qu'avez-vous pensé de cette session ? </a:t>
            </a:r>
          </a:p>
          <a:p>
            <a:pPr marL="171450" marR="0" indent="-171450" algn="l" defTabSz="914400" rtl="0" eaLnBrk="1" fontAlgn="auto" latinLnBrk="0" hangingPunct="1">
              <a:lnSpc>
                <a:spcPct val="100000"/>
              </a:lnSpc>
              <a:spcBef>
                <a:spcPts val="0"/>
              </a:spcBef>
              <a:spcAft>
                <a:spcPts val="0"/>
              </a:spcAft>
              <a:buClrTx/>
              <a:buSzTx/>
              <a:buFontTx/>
              <a:buChar char="-"/>
              <a:tabLst/>
              <a:defRPr/>
            </a:pPr>
            <a:r>
              <a:rPr lang="fr-FR" smtClean="0"/>
              <a:t>Qu'est-ce que vous avez trouvé facile ? Qu'est-ce que vous avez trouvé difficile ? </a:t>
            </a:r>
          </a:p>
          <a:p>
            <a:pPr marL="171450" marR="0" indent="-171450" algn="l" defTabSz="914400" rtl="0" eaLnBrk="1" fontAlgn="auto" latinLnBrk="0" hangingPunct="1">
              <a:lnSpc>
                <a:spcPct val="100000"/>
              </a:lnSpc>
              <a:spcBef>
                <a:spcPts val="0"/>
              </a:spcBef>
              <a:spcAft>
                <a:spcPts val="0"/>
              </a:spcAft>
              <a:buClrTx/>
              <a:buSzTx/>
              <a:buFontTx/>
              <a:buChar char="-"/>
              <a:tabLst/>
              <a:defRPr/>
            </a:pPr>
            <a:r>
              <a:rPr lang="fr-FR" smtClean="0"/>
              <a:t>De quoi avez-vous besoin pour continuer d'y penser plus tard ?</a:t>
            </a:r>
            <a:endParaRPr lang="fr-FR" dirty="0"/>
          </a:p>
          <a:p>
            <a:endParaRPr lang="fr-FR" dirty="0"/>
          </a:p>
          <a:p>
            <a:pPr eaLnBrk="1" hangingPunct="1">
              <a:spcBef>
                <a:spcPct val="0"/>
              </a:spcBef>
            </a:pPr>
            <a:r>
              <a:rPr lang="fr-FR" smtClean="0"/>
              <a:t>Merci de votre attention. Avant de terminer, j'aimerais vous laisser la parole pour que vous puissiez me poser vos questions et me faire part de vos doutes et de vos réflexions. </a:t>
            </a:r>
          </a:p>
          <a:p>
            <a:pPr eaLnBrk="1" hangingPunct="1">
              <a:spcBef>
                <a:spcPct val="0"/>
              </a:spcBef>
            </a:pPr>
            <a:endParaRPr lang="fr-FR" dirty="0"/>
          </a:p>
          <a:p>
            <a:pPr eaLnBrk="1" hangingPunct="1">
              <a:spcBef>
                <a:spcPct val="0"/>
              </a:spcBef>
            </a:pPr>
            <a:endParaRPr lang="fr-FR" dirty="0"/>
          </a:p>
        </p:txBody>
      </p:sp>
      <p:sp>
        <p:nvSpPr>
          <p:cNvPr id="39940" name="Slide Number Placeholder 3"/>
          <p:cNvSpPr>
            <a:spLocks noGrp="1"/>
          </p:cNvSpPr>
          <p:nvPr>
            <p:ph type="sldNum" sz="quarter" idx="5"/>
          </p:nvPr>
        </p:nvSpPr>
        <p:spPr bwMode="auto">
          <a:noFill/>
          <a:ln>
            <a:miter lim="800000"/>
            <a:headEnd/>
            <a:tailEnd/>
          </a:ln>
        </p:spPr>
        <p:txBody>
          <a:bodyPr/>
          <a:lstStyle/>
          <a:p>
            <a:fld id="{0885FC4B-4CC8-4EB4-B3B9-7B7E9A70B8F1}" type="slidenum">
              <a:rPr lang="en-US">
                <a:solidFill>
                  <a:prstClr val="black"/>
                </a:solidFill>
              </a:rPr>
              <a:pPr/>
              <a:t>6</a:t>
            </a:fld>
            <a:endParaRPr lang="fr-FR">
              <a:solidFill>
                <a:prstClr val="black"/>
              </a:solidFill>
            </a:endParaRP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2.jpeg"/><Relationship Id="rId1" Type="http://schemas.openxmlformats.org/officeDocument/2006/relationships/slideMaster" Target="../slideMasters/slideMaster1.xml"/><Relationship Id="rId5" Type="http://schemas.openxmlformats.org/officeDocument/2006/relationships/image" Target="../media/image8.png"/><Relationship Id="rId4" Type="http://schemas.openxmlformats.org/officeDocument/2006/relationships/image" Target="../media/image14.png"/></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2.jpeg"/><Relationship Id="rId1" Type="http://schemas.openxmlformats.org/officeDocument/2006/relationships/slideMaster" Target="../slideMasters/slideMaster1.xml"/><Relationship Id="rId5" Type="http://schemas.openxmlformats.org/officeDocument/2006/relationships/image" Target="../media/image8.png"/><Relationship Id="rId4" Type="http://schemas.openxmlformats.org/officeDocument/2006/relationships/image" Target="../media/image16.png"/></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8.png"/></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2.jpeg"/><Relationship Id="rId1" Type="http://schemas.openxmlformats.org/officeDocument/2006/relationships/slideMaster" Target="../slideMasters/slideMaster2.xml"/><Relationship Id="rId4" Type="http://schemas.openxmlformats.org/officeDocument/2006/relationships/image" Target="../media/image8.png"/></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2.jpeg"/><Relationship Id="rId1" Type="http://schemas.openxmlformats.org/officeDocument/2006/relationships/slideMaster" Target="../slideMasters/slideMaster2.xml"/><Relationship Id="rId5" Type="http://schemas.openxmlformats.org/officeDocument/2006/relationships/image" Target="../media/image8.png"/><Relationship Id="rId4" Type="http://schemas.openxmlformats.org/officeDocument/2006/relationships/image" Target="../media/image10.png"/></Relationships>
</file>

<file path=ppt/slideLayouts/_rels/slideLayout33.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2.jpeg"/><Relationship Id="rId1" Type="http://schemas.openxmlformats.org/officeDocument/2006/relationships/slideMaster" Target="../slideMasters/slideMaster2.xml"/><Relationship Id="rId5" Type="http://schemas.openxmlformats.org/officeDocument/2006/relationships/image" Target="../media/image8.png"/><Relationship Id="rId4" Type="http://schemas.openxmlformats.org/officeDocument/2006/relationships/image" Target="../media/image12.png"/></Relationships>
</file>

<file path=ppt/slideLayouts/_rels/slideLayout34.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2.jpeg"/><Relationship Id="rId1" Type="http://schemas.openxmlformats.org/officeDocument/2006/relationships/slideMaster" Target="../slideMasters/slideMaster2.xml"/><Relationship Id="rId5" Type="http://schemas.openxmlformats.org/officeDocument/2006/relationships/image" Target="../media/image8.png"/><Relationship Id="rId4" Type="http://schemas.openxmlformats.org/officeDocument/2006/relationships/image" Target="../media/image14.png"/></Relationships>
</file>

<file path=ppt/slideLayouts/_rels/slideLayout35.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2.jpeg"/><Relationship Id="rId1" Type="http://schemas.openxmlformats.org/officeDocument/2006/relationships/slideMaster" Target="../slideMasters/slideMaster2.xml"/><Relationship Id="rId5" Type="http://schemas.openxmlformats.org/officeDocument/2006/relationships/image" Target="../media/image8.png"/><Relationship Id="rId4" Type="http://schemas.openxmlformats.org/officeDocument/2006/relationships/image" Target="../media/image16.png"/></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jpeg"/><Relationship Id="rId1" Type="http://schemas.openxmlformats.org/officeDocument/2006/relationships/slideMaster" Target="../slideMasters/slideMaster2.xml"/><Relationship Id="rId4" Type="http://schemas.openxmlformats.org/officeDocument/2006/relationships/image" Target="../media/image8.png"/></Relationships>
</file>

<file path=ppt/slideLayouts/_rels/slideLayout44.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3.xml"/></Relationships>
</file>

<file path=ppt/slideLayouts/_rels/slideLayout5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3.xml"/></Relationships>
</file>

<file path=ppt/slideLayouts/_rels/slideLayout5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3.xml"/></Relationships>
</file>

<file path=ppt/slideLayouts/_rels/slideLayout5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3.xml"/></Relationships>
</file>

<file path=ppt/slideLayouts/_rels/slideLayout5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3.xml"/></Relationships>
</file>

<file path=ppt/slideLayouts/_rels/slideLayout5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2.jpeg"/><Relationship Id="rId1" Type="http://schemas.openxmlformats.org/officeDocument/2006/relationships/slideMaster" Target="../slideMasters/slideMaster3.xml"/><Relationship Id="rId4" Type="http://schemas.openxmlformats.org/officeDocument/2006/relationships/image" Target="../media/image8.png"/></Relationships>
</file>

<file path=ppt/slideLayouts/_rels/slideLayout56.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2.jpeg"/><Relationship Id="rId1" Type="http://schemas.openxmlformats.org/officeDocument/2006/relationships/slideMaster" Target="../slideMasters/slideMaster3.xml"/><Relationship Id="rId5" Type="http://schemas.openxmlformats.org/officeDocument/2006/relationships/image" Target="../media/image8.png"/><Relationship Id="rId4" Type="http://schemas.openxmlformats.org/officeDocument/2006/relationships/image" Target="../media/image10.png"/></Relationships>
</file>

<file path=ppt/slideLayouts/_rels/slideLayout57.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2.jpeg"/><Relationship Id="rId1" Type="http://schemas.openxmlformats.org/officeDocument/2006/relationships/slideMaster" Target="../slideMasters/slideMaster3.xml"/><Relationship Id="rId5" Type="http://schemas.openxmlformats.org/officeDocument/2006/relationships/image" Target="../media/image8.png"/><Relationship Id="rId4" Type="http://schemas.openxmlformats.org/officeDocument/2006/relationships/image" Target="../media/image12.png"/></Relationships>
</file>

<file path=ppt/slideLayouts/_rels/slideLayout58.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2.jpeg"/><Relationship Id="rId1" Type="http://schemas.openxmlformats.org/officeDocument/2006/relationships/slideMaster" Target="../slideMasters/slideMaster3.xml"/><Relationship Id="rId5" Type="http://schemas.openxmlformats.org/officeDocument/2006/relationships/image" Target="../media/image8.png"/><Relationship Id="rId4" Type="http://schemas.openxmlformats.org/officeDocument/2006/relationships/image" Target="../media/image14.png"/></Relationships>
</file>

<file path=ppt/slideLayouts/_rels/slideLayout59.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2.jpeg"/><Relationship Id="rId1" Type="http://schemas.openxmlformats.org/officeDocument/2006/relationships/slideMaster" Target="../slideMasters/slideMaster3.xml"/><Relationship Id="rId5" Type="http://schemas.openxmlformats.org/officeDocument/2006/relationships/image" Target="../media/image8.png"/><Relationship Id="rId4" Type="http://schemas.openxmlformats.org/officeDocument/2006/relationships/image" Target="../media/image16.png"/></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3.xml"/></Relationships>
</file>

<file path=ppt/slideLayouts/_rels/slideLayout61.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Master" Target="../slideMasters/slideMaster3.xml"/></Relationships>
</file>

<file path=ppt/slideLayouts/_rels/slideLayout62.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Master" Target="../slideMasters/slideMaster3.xml"/></Relationships>
</file>

<file path=ppt/slideLayouts/_rels/slideLayout63.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Master" Target="../slideMasters/slideMaster3.xml"/></Relationships>
</file>

<file path=ppt/slideLayouts/_rels/slideLayout64.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Master" Target="../slideMasters/slideMaster3.xml"/></Relationships>
</file>

<file path=ppt/slideLayouts/_rels/slideLayout65.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Master" Target="../slideMasters/slideMaster3.xml"/></Relationships>
</file>

<file path=ppt/slideLayouts/_rels/slideLayout66.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Master" Target="../slideMasters/slideMaster3.xml"/></Relationships>
</file>

<file path=ppt/slideLayouts/_rels/slideLayout67.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jpeg"/><Relationship Id="rId1" Type="http://schemas.openxmlformats.org/officeDocument/2006/relationships/slideMaster" Target="../slideMasters/slideMaster3.xml"/><Relationship Id="rId4" Type="http://schemas.openxmlformats.org/officeDocument/2006/relationships/image" Target="../media/image8.png"/></Relationships>
</file>

<file path=ppt/slideLayouts/_rels/slideLayout68.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3.xml"/></Relationships>
</file>

<file path=ppt/slideLayouts/_rels/slideLayout69.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8.png"/></Relationships>
</file>

<file path=ppt/slideLayouts/_rels/slideLayout70.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3.xml"/></Relationships>
</file>

<file path=ppt/slideLayouts/_rels/slideLayout7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3.xml"/></Relationships>
</file>

<file path=ppt/slideLayouts/_rels/slideLayout7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2.jpeg"/><Relationship Id="rId1" Type="http://schemas.openxmlformats.org/officeDocument/2006/relationships/slideMaster" Target="../slideMasters/slideMaster1.xml"/><Relationship Id="rId5" Type="http://schemas.openxmlformats.org/officeDocument/2006/relationships/image" Target="../media/image8.png"/><Relationship Id="rId4" Type="http://schemas.openxmlformats.org/officeDocument/2006/relationships/image" Target="../media/image10.png"/></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2.jpeg"/><Relationship Id="rId1" Type="http://schemas.openxmlformats.org/officeDocument/2006/relationships/slideMaster" Target="../slideMasters/slideMaster1.xml"/><Relationship Id="rId5" Type="http://schemas.openxmlformats.org/officeDocument/2006/relationships/image" Target="../media/image8.png"/><Relationship Id="rId4" Type="http://schemas.openxmlformats.org/officeDocument/2006/relationships/image" Target="../media/image12.pn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over Option 1">
    <p:spTree>
      <p:nvGrpSpPr>
        <p:cNvPr id="1" name=""/>
        <p:cNvGrpSpPr/>
        <p:nvPr/>
      </p:nvGrpSpPr>
      <p:grpSpPr>
        <a:xfrm>
          <a:off x="0" y="0"/>
          <a:ext cx="0" cy="0"/>
          <a:chOff x="0" y="0"/>
          <a:chExt cx="0" cy="0"/>
        </a:xfrm>
      </p:grpSpPr>
      <p:pic>
        <p:nvPicPr>
          <p:cNvPr id="2" name="Picture 6" descr="IRC-Guidlines-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3" name="Title 1"/>
          <p:cNvSpPr txBox="1">
            <a:spLocks/>
          </p:cNvSpPr>
          <p:nvPr userDrawn="1"/>
        </p:nvSpPr>
        <p:spPr>
          <a:xfrm>
            <a:off x="982663" y="1268413"/>
            <a:ext cx="10244137" cy="661987"/>
          </a:xfrm>
          <a:prstGeom prst="rect">
            <a:avLst/>
          </a:prstGeom>
        </p:spPr>
        <p:txBody>
          <a:bodyPr/>
          <a:lstStyle>
            <a:lvl1pPr algn="l" defTabSz="914400" rtl="0" eaLnBrk="1" latinLnBrk="0" hangingPunct="1">
              <a:lnSpc>
                <a:spcPct val="100000"/>
              </a:lnSpc>
              <a:spcBef>
                <a:spcPct val="0"/>
              </a:spcBef>
              <a:buNone/>
              <a:defRPr sz="6000" kern="1200" cap="all" spc="200" baseline="0">
                <a:solidFill>
                  <a:schemeClr val="bg1"/>
                </a:solidFill>
                <a:latin typeface="+mj-lt"/>
                <a:ea typeface="+mj-ea"/>
                <a:cs typeface="+mj-cs"/>
              </a:defRPr>
            </a:lvl1pPr>
          </a:lstStyle>
          <a:p>
            <a:pPr>
              <a:defRPr/>
            </a:pPr>
            <a:r>
              <a:rPr lang="fr-FR" sz="2800" dirty="0">
                <a:solidFill>
                  <a:prstClr val="white"/>
                </a:solidFill>
              </a:rPr>
              <a:t>Module 1</a:t>
            </a:r>
          </a:p>
        </p:txBody>
      </p:sp>
      <p:sp>
        <p:nvSpPr>
          <p:cNvPr id="4" name="Rectangle 3"/>
          <p:cNvSpPr/>
          <p:nvPr userDrawn="1"/>
        </p:nvSpPr>
        <p:spPr>
          <a:xfrm>
            <a:off x="592138" y="1116013"/>
            <a:ext cx="10907712" cy="2487612"/>
          </a:xfrm>
          <a:prstGeom prst="rect">
            <a:avLst/>
          </a:prstGeom>
          <a:ln>
            <a:no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cxnSp>
        <p:nvCxnSpPr>
          <p:cNvPr id="5" name="Straight Connector 4"/>
          <p:cNvCxnSpPr/>
          <p:nvPr userDrawn="1"/>
        </p:nvCxnSpPr>
        <p:spPr>
          <a:xfrm>
            <a:off x="871538" y="2971800"/>
            <a:ext cx="10104437" cy="0"/>
          </a:xfrm>
          <a:prstGeom prst="line">
            <a:avLst/>
          </a:prstGeom>
          <a:ln w="76200" cmpd="sng">
            <a:solidFill>
              <a:schemeClr val="accent1"/>
            </a:solidFill>
          </a:ln>
        </p:spPr>
        <p:style>
          <a:lnRef idx="2">
            <a:schemeClr val="accent1"/>
          </a:lnRef>
          <a:fillRef idx="0">
            <a:schemeClr val="accent1"/>
          </a:fillRef>
          <a:effectRef idx="1">
            <a:schemeClr val="accent1"/>
          </a:effectRef>
          <a:fontRef idx="minor">
            <a:schemeClr val="tx1"/>
          </a:fontRef>
        </p:style>
      </p:cxnSp>
      <p:sp>
        <p:nvSpPr>
          <p:cNvPr id="6" name="Title 1"/>
          <p:cNvSpPr txBox="1">
            <a:spLocks/>
          </p:cNvSpPr>
          <p:nvPr userDrawn="1"/>
        </p:nvSpPr>
        <p:spPr>
          <a:xfrm>
            <a:off x="809625" y="1439863"/>
            <a:ext cx="10591800" cy="1427162"/>
          </a:xfrm>
          <a:prstGeom prst="rect">
            <a:avLst/>
          </a:prstGeom>
        </p:spPr>
        <p:txBody>
          <a:bodyPr/>
          <a:lstStyle>
            <a:lvl1pPr algn="l" defTabSz="914400" rtl="0" eaLnBrk="1" latinLnBrk="0" hangingPunct="1">
              <a:lnSpc>
                <a:spcPct val="100000"/>
              </a:lnSpc>
              <a:spcBef>
                <a:spcPct val="0"/>
              </a:spcBef>
              <a:buNone/>
              <a:defRPr sz="6000" kern="1200" cap="all" spc="300" baseline="0">
                <a:solidFill>
                  <a:schemeClr val="bg1"/>
                </a:solidFill>
                <a:latin typeface="+mj-lt"/>
                <a:ea typeface="+mj-ea"/>
                <a:cs typeface="+mj-cs"/>
              </a:defRPr>
            </a:lvl1pPr>
          </a:lstStyle>
          <a:p>
            <a:pPr>
              <a:defRPr/>
            </a:pPr>
            <a:r>
              <a:rPr lang="fr-FR" sz="3800" dirty="0">
                <a:solidFill>
                  <a:prstClr val="black"/>
                </a:solidFill>
              </a:rPr>
              <a:t>FORMATION INTER-AGENCE SUR LA GESTION DES CAS DE VIOLENCE BASÉE SUR LE GENRE</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 preserve="1">
  <p:cSld name="7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2.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4"/>
              </a:buClr>
              <a:buSzPct val="100000"/>
              <a:buFontTx/>
              <a:buBlip>
                <a:blip r:embed="rId4"/>
              </a:buBlip>
              <a:defRPr sz="2000" spc="0"/>
            </a:lvl1pPr>
            <a:lvl2pPr marL="265176" indent="-137160">
              <a:buClr>
                <a:schemeClr val="accent4"/>
              </a:buClr>
              <a:buSzPct val="100000"/>
              <a:buFontTx/>
              <a:buBlip>
                <a:blip r:embed="rId4"/>
              </a:buBlip>
              <a:defRPr/>
            </a:lvl2pPr>
            <a:lvl3pPr marL="448056" indent="-137160">
              <a:buClr>
                <a:schemeClr val="accent4"/>
              </a:buClr>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a:t>Click to edit Master text styles</a:t>
            </a:r>
          </a:p>
          <a:p>
            <a:pPr lvl="1"/>
            <a:r>
              <a:rPr lang="en-US" dirty="0"/>
              <a:t>Second level</a:t>
            </a:r>
          </a:p>
          <a:p>
            <a:pPr lvl="2"/>
            <a:r>
              <a:rPr lang="en-US" dirty="0"/>
              <a:t>Third level</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 preserve="1">
  <p:cSld name="8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Yellow.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6"/>
              </a:buClr>
              <a:buSzPct val="100000"/>
              <a:buFontTx/>
              <a:buBlip>
                <a:blip r:embed="rId4"/>
              </a:buBlip>
              <a:defRPr sz="2000" spc="0"/>
            </a:lvl1pPr>
            <a:lvl2pPr marL="265176" indent="-137160">
              <a:buClr>
                <a:schemeClr val="accent6"/>
              </a:buClr>
              <a:buSzPct val="100000"/>
              <a:buFontTx/>
              <a:buBlip>
                <a:blip r:embed="rId4"/>
              </a:buBlip>
              <a:defRPr/>
            </a:lvl2pPr>
            <a:lvl3pPr marL="448056" indent="-137160">
              <a:buClr>
                <a:schemeClr val="accent6"/>
              </a:buClr>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a:t>Click to edit Master text styles</a:t>
            </a:r>
          </a:p>
          <a:p>
            <a:pPr lvl="1"/>
            <a:r>
              <a:rPr lang="en-US" dirty="0"/>
              <a:t>Second level</a:t>
            </a:r>
          </a:p>
          <a:p>
            <a:pPr lvl="2"/>
            <a:r>
              <a:rPr lang="en-US" dirty="0"/>
              <a:t>Third level</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pic>
        <p:nvPicPr>
          <p:cNvPr id="4"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a:t>Click to edit Master text styles</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9_Title and Content">
    <p:spTree>
      <p:nvGrpSpPr>
        <p:cNvPr id="1" name=""/>
        <p:cNvGrpSpPr/>
        <p:nvPr/>
      </p:nvGrpSpPr>
      <p:grpSpPr>
        <a:xfrm>
          <a:off x="0" y="0"/>
          <a:ext cx="0" cy="0"/>
          <a:chOff x="0" y="0"/>
          <a:chExt cx="0" cy="0"/>
        </a:xfrm>
      </p:grpSpPr>
      <p:pic>
        <p:nvPicPr>
          <p:cNvPr id="4" name="Picture 6" descr="IRC-Top-Border-Green.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a:t>Click to edit Master text styles</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10_Title and Content">
    <p:spTree>
      <p:nvGrpSpPr>
        <p:cNvPr id="1" name=""/>
        <p:cNvGrpSpPr/>
        <p:nvPr/>
      </p:nvGrpSpPr>
      <p:grpSpPr>
        <a:xfrm>
          <a:off x="0" y="0"/>
          <a:ext cx="0" cy="0"/>
          <a:chOff x="0" y="0"/>
          <a:chExt cx="0" cy="0"/>
        </a:xfrm>
      </p:grpSpPr>
      <p:pic>
        <p:nvPicPr>
          <p:cNvPr id="4" name="Picture 6" descr="IRC-Top-Border-3.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a:t>Click to edit Master text styles</a:t>
            </a: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11_Title and Content">
    <p:spTree>
      <p:nvGrpSpPr>
        <p:cNvPr id="1" name=""/>
        <p:cNvGrpSpPr/>
        <p:nvPr/>
      </p:nvGrpSpPr>
      <p:grpSpPr>
        <a:xfrm>
          <a:off x="0" y="0"/>
          <a:ext cx="0" cy="0"/>
          <a:chOff x="0" y="0"/>
          <a:chExt cx="0" cy="0"/>
        </a:xfrm>
      </p:grpSpPr>
      <p:pic>
        <p:nvPicPr>
          <p:cNvPr id="4" name="Picture 6" descr="IRC-Top-Border-Purple.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a:t>Click to edit Master text styles</a:t>
            </a: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12_Title and Content">
    <p:spTree>
      <p:nvGrpSpPr>
        <p:cNvPr id="1" name=""/>
        <p:cNvGrpSpPr/>
        <p:nvPr/>
      </p:nvGrpSpPr>
      <p:grpSpPr>
        <a:xfrm>
          <a:off x="0" y="0"/>
          <a:ext cx="0" cy="0"/>
          <a:chOff x="0" y="0"/>
          <a:chExt cx="0" cy="0"/>
        </a:xfrm>
      </p:grpSpPr>
      <p:pic>
        <p:nvPicPr>
          <p:cNvPr id="4" name="Picture 6" descr="IRC-Top-Border-2.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a:t>Click to edit Master text styles</a:t>
            </a: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_Comparison">
    <p:spTree>
      <p:nvGrpSpPr>
        <p:cNvPr id="1" name=""/>
        <p:cNvGrpSpPr/>
        <p:nvPr/>
      </p:nvGrpSpPr>
      <p:grpSpPr>
        <a:xfrm>
          <a:off x="0" y="0"/>
          <a:ext cx="0" cy="0"/>
          <a:chOff x="0" y="0"/>
          <a:chExt cx="0" cy="0"/>
        </a:xfrm>
      </p:grpSpPr>
      <p:pic>
        <p:nvPicPr>
          <p:cNvPr id="7" name="Picture 6" descr="IRC-Top-Border-3.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45"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Text Placeholder 2"/>
          <p:cNvSpPr>
            <a:spLocks noGrp="1"/>
          </p:cNvSpPr>
          <p:nvPr>
            <p:ph type="body" idx="1"/>
          </p:nvPr>
        </p:nvSpPr>
        <p:spPr>
          <a:xfrm>
            <a:off x="706628"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3"/>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024128" y="3143250"/>
            <a:ext cx="4436872" cy="2973917"/>
          </a:xfrm>
        </p:spPr>
        <p:txBody>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4" name="Text Placeholder 2"/>
          <p:cNvSpPr>
            <a:spLocks noGrp="1"/>
          </p:cNvSpPr>
          <p:nvPr>
            <p:ph type="body" idx="13"/>
          </p:nvPr>
        </p:nvSpPr>
        <p:spPr>
          <a:xfrm>
            <a:off x="6351073"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3"/>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35" name="Content Placeholder 3"/>
          <p:cNvSpPr>
            <a:spLocks noGrp="1"/>
          </p:cNvSpPr>
          <p:nvPr>
            <p:ph sz="half" idx="14"/>
          </p:nvPr>
        </p:nvSpPr>
        <p:spPr>
          <a:xfrm>
            <a:off x="6668573" y="3143250"/>
            <a:ext cx="4436872" cy="2973917"/>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pic>
        <p:nvPicPr>
          <p:cNvPr id="6" name="Picture 6" descr="IRC-Top-Border-2.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15" name="Title 1"/>
          <p:cNvSpPr>
            <a:spLocks noGrp="1"/>
          </p:cNvSpPr>
          <p:nvPr>
            <p:ph type="title"/>
          </p:nvPr>
        </p:nvSpPr>
        <p:spPr>
          <a:xfrm>
            <a:off x="375016" y="204215"/>
            <a:ext cx="11435983" cy="1136341"/>
          </a:xfrm>
        </p:spPr>
        <p:txBody>
          <a:bodyPr/>
          <a:lstStyle>
            <a:lvl1pPr>
              <a:defRPr sz="40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5715000" y="2234060"/>
            <a:ext cx="5678424" cy="3946607"/>
          </a:xfrm>
        </p:spPr>
        <p:txBody>
          <a:bodyPr/>
          <a:lstStyle>
            <a:lvl1pPr>
              <a:defRPr sz="2400" spc="20"/>
            </a:lvl1pPr>
            <a:lvl2pPr>
              <a:defRPr sz="2000" spc="20"/>
            </a:lvl2pPr>
            <a:lvl3pPr>
              <a:defRPr sz="1600" spc="20"/>
            </a:lvl3pPr>
            <a:lvl4pPr>
              <a:defRPr sz="1600" spc="20"/>
            </a:lvl4pPr>
            <a:lvl5pPr>
              <a:defRPr sz="1600" spc="2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024128" y="3908778"/>
            <a:ext cx="4389120" cy="2271889"/>
          </a:xfrm>
        </p:spPr>
        <p:txBody>
          <a:bodyPr lIns="91440" rIns="91440">
            <a:normAutofit/>
          </a:bodyPr>
          <a:lstStyle>
            <a:lvl1pPr marL="0" indent="0">
              <a:lnSpc>
                <a:spcPct val="108000"/>
              </a:lnSpc>
              <a:spcBef>
                <a:spcPts val="600"/>
              </a:spcBef>
              <a:buNone/>
              <a:defRPr sz="2400" spc="2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6" name="Text Placeholder 3"/>
          <p:cNvSpPr>
            <a:spLocks noGrp="1"/>
          </p:cNvSpPr>
          <p:nvPr>
            <p:ph type="body" sz="half" idx="10"/>
          </p:nvPr>
        </p:nvSpPr>
        <p:spPr>
          <a:xfrm>
            <a:off x="1024128" y="1975557"/>
            <a:ext cx="4389120" cy="1580444"/>
          </a:xfrm>
        </p:spPr>
        <p:txBody>
          <a:bodyPr lIns="91440" rIns="91440" anchor="b">
            <a:noAutofit/>
          </a:bodyPr>
          <a:lstStyle>
            <a:lvl1pPr marL="0" indent="0">
              <a:lnSpc>
                <a:spcPct val="100000"/>
              </a:lnSpc>
              <a:spcBef>
                <a:spcPts val="600"/>
              </a:spcBef>
              <a:buNone/>
              <a:defRPr sz="4400" b="0" i="0" spc="20">
                <a:solidFill>
                  <a:srgbClr val="F3C317"/>
                </a:solidFill>
                <a:latin typeface="+mj-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 preserve="1">
  <p:cSld name="2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1.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5" name="Rectangle 4"/>
          <p:cNvSpPr/>
          <p:nvPr userDrawn="1"/>
        </p:nvSpPr>
        <p:spPr>
          <a:xfrm>
            <a:off x="620713" y="2144713"/>
            <a:ext cx="4868862" cy="2089150"/>
          </a:xfrm>
          <a:prstGeom prst="rect">
            <a:avLst/>
          </a:prstGeom>
          <a:noFill/>
          <a:ln w="76200" cmpd="sng"/>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SzPct val="100000"/>
              <a:buFontTx/>
              <a:buBlip>
                <a:blip r:embed="rId4"/>
              </a:buBlip>
              <a:defRPr sz="2000" spc="0"/>
            </a:lvl1pPr>
            <a:lvl2pPr marL="265176" indent="-137160">
              <a:buSzPct val="100000"/>
              <a:buFontTx/>
              <a:buBlip>
                <a:blip r:embed="rId4"/>
              </a:buBlip>
              <a:defRPr/>
            </a:lvl2pPr>
            <a:lvl3pPr marL="448056" indent="-137160">
              <a:buSzPct val="100000"/>
              <a:buFontTx/>
              <a:buBlip>
                <a:blip r:embed="rId4"/>
              </a:buBlip>
              <a:defRPr/>
            </a:lvl3pPr>
            <a:lvl4pPr marL="594360" indent="-137160">
              <a:buSzPct val="100000"/>
              <a:buFontTx/>
              <a:buBlip>
                <a:blip r:embed="rId4"/>
              </a:buBlip>
              <a:defRPr/>
            </a:lvl4pPr>
            <a:lvl5pPr marL="777240" indent="-137160">
              <a:buSzPct val="100000"/>
              <a:buFontTx/>
              <a:buBlip>
                <a:blip r:embed="rId4"/>
              </a:buBlip>
              <a:defRPr/>
            </a:lvl5pPr>
          </a:lstStyle>
          <a:p>
            <a:pPr lvl="0"/>
            <a:r>
              <a:rPr lang="en-US"/>
              <a:t>Click to edit Master text styles</a:t>
            </a:r>
          </a:p>
          <a:p>
            <a:pPr lvl="1"/>
            <a:r>
              <a:rPr lang="en-US"/>
              <a:t>Second level</a:t>
            </a:r>
          </a:p>
          <a:p>
            <a:pPr lvl="2"/>
            <a:r>
              <a:rPr lang="en-US"/>
              <a:t>Third level</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over Option 2">
    <p:spTree>
      <p:nvGrpSpPr>
        <p:cNvPr id="1" name=""/>
        <p:cNvGrpSpPr/>
        <p:nvPr/>
      </p:nvGrpSpPr>
      <p:grpSpPr>
        <a:xfrm>
          <a:off x="0" y="0"/>
          <a:ext cx="0" cy="0"/>
          <a:chOff x="0" y="0"/>
          <a:chExt cx="0" cy="0"/>
        </a:xfrm>
      </p:grpSpPr>
      <p:pic>
        <p:nvPicPr>
          <p:cNvPr id="5" name="Picture 6" descr="IRC-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a:t>Click to edit Master title style</a:t>
            </a:r>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a:t>Click to edit Master text styles</a:t>
            </a: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pic>
        <p:nvPicPr>
          <p:cNvPr id="7"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grpSp>
        <p:nvGrpSpPr>
          <p:cNvPr id="2" name="Group 7"/>
          <p:cNvGrpSpPr>
            <a:grpSpLocks/>
          </p:cNvGrpSpPr>
          <p:nvPr userDrawn="1"/>
        </p:nvGrpSpPr>
        <p:grpSpPr bwMode="auto">
          <a:xfrm>
            <a:off x="860425" y="1974850"/>
            <a:ext cx="4811713" cy="4318000"/>
            <a:chOff x="860776" y="1975557"/>
            <a:chExt cx="4811891" cy="4317998"/>
          </a:xfrm>
        </p:grpSpPr>
        <p:cxnSp>
          <p:nvCxnSpPr>
            <p:cNvPr id="9" name="Straight Connector 8"/>
            <p:cNvCxnSpPr/>
            <p:nvPr userDrawn="1"/>
          </p:nvCxnSpPr>
          <p:spPr>
            <a:xfrm flipV="1">
              <a:off x="875065" y="1975557"/>
              <a:ext cx="0" cy="21590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userDrawn="1"/>
          </p:nvCxnSpPr>
          <p:spPr>
            <a:xfrm>
              <a:off x="860776" y="2018420"/>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userDrawn="1"/>
          </p:nvCxnSpPr>
          <p:spPr>
            <a:xfrm>
              <a:off x="860776" y="6293555"/>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userDrawn="1"/>
          </p:nvCxnSpPr>
          <p:spPr>
            <a:xfrm flipV="1">
              <a:off x="5629802" y="2018420"/>
              <a:ext cx="0" cy="4260848"/>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3" name="Straight Connector 12"/>
            <p:cNvCxnSpPr/>
            <p:nvPr userDrawn="1"/>
          </p:nvCxnSpPr>
          <p:spPr>
            <a:xfrm flipV="1">
              <a:off x="898877" y="3121731"/>
              <a:ext cx="0" cy="3157537"/>
            </a:xfrm>
            <a:prstGeom prst="line">
              <a:avLst/>
            </a:prstGeom>
            <a:ln w="76200" cmpd="sng"/>
          </p:spPr>
          <p:style>
            <a:lnRef idx="2">
              <a:schemeClr val="accent1"/>
            </a:lnRef>
            <a:fillRef idx="0">
              <a:schemeClr val="accent1"/>
            </a:fillRef>
            <a:effectRef idx="1">
              <a:schemeClr val="accent1"/>
            </a:effectRef>
            <a:fontRef idx="minor">
              <a:schemeClr val="tx1"/>
            </a:fontRef>
          </p:style>
        </p:cxnSp>
      </p:grpSp>
      <p:grpSp>
        <p:nvGrpSpPr>
          <p:cNvPr id="5" name="Group 13"/>
          <p:cNvGrpSpPr>
            <a:grpSpLocks/>
          </p:cNvGrpSpPr>
          <p:nvPr userDrawn="1"/>
        </p:nvGrpSpPr>
        <p:grpSpPr bwMode="auto">
          <a:xfrm>
            <a:off x="6505575" y="1974850"/>
            <a:ext cx="4811713" cy="4318000"/>
            <a:chOff x="860776" y="1975557"/>
            <a:chExt cx="4811891" cy="4317998"/>
          </a:xfrm>
        </p:grpSpPr>
        <p:cxnSp>
          <p:nvCxnSpPr>
            <p:cNvPr id="15" name="Straight Connector 14"/>
            <p:cNvCxnSpPr/>
            <p:nvPr userDrawn="1"/>
          </p:nvCxnSpPr>
          <p:spPr>
            <a:xfrm flipV="1">
              <a:off x="875065" y="1975557"/>
              <a:ext cx="0" cy="21590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userDrawn="1"/>
          </p:nvCxnSpPr>
          <p:spPr>
            <a:xfrm>
              <a:off x="860776" y="2018420"/>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userDrawn="1"/>
          </p:nvCxnSpPr>
          <p:spPr>
            <a:xfrm>
              <a:off x="860776" y="6293555"/>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userDrawn="1"/>
          </p:nvCxnSpPr>
          <p:spPr>
            <a:xfrm flipV="1">
              <a:off x="5629802" y="2018420"/>
              <a:ext cx="0" cy="4260848"/>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V="1">
              <a:off x="898877" y="3121731"/>
              <a:ext cx="0" cy="3157537"/>
            </a:xfrm>
            <a:prstGeom prst="line">
              <a:avLst/>
            </a:prstGeom>
            <a:ln w="76200" cmpd="sng"/>
          </p:spPr>
          <p:style>
            <a:lnRef idx="2">
              <a:schemeClr val="accent1"/>
            </a:lnRef>
            <a:fillRef idx="0">
              <a:schemeClr val="accent1"/>
            </a:fillRef>
            <a:effectRef idx="1">
              <a:schemeClr val="accent1"/>
            </a:effectRef>
            <a:fontRef idx="minor">
              <a:schemeClr val="tx1"/>
            </a:fontRef>
          </p:style>
        </p:cxnSp>
      </p:grpSp>
      <p:sp>
        <p:nvSpPr>
          <p:cNvPr id="45"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Text Placeholder 2"/>
          <p:cNvSpPr>
            <a:spLocks noGrp="1"/>
          </p:cNvSpPr>
          <p:nvPr>
            <p:ph type="body" idx="1"/>
          </p:nvPr>
        </p:nvSpPr>
        <p:spPr>
          <a:xfrm>
            <a:off x="706628"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1"/>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024128" y="3143250"/>
            <a:ext cx="4436872" cy="2973917"/>
          </a:xfrm>
        </p:spPr>
        <p:txBody>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4" name="Text Placeholder 2"/>
          <p:cNvSpPr>
            <a:spLocks noGrp="1"/>
          </p:cNvSpPr>
          <p:nvPr>
            <p:ph type="body" idx="13"/>
          </p:nvPr>
        </p:nvSpPr>
        <p:spPr>
          <a:xfrm>
            <a:off x="6351073"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1"/>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35" name="Content Placeholder 3"/>
          <p:cNvSpPr>
            <a:spLocks noGrp="1"/>
          </p:cNvSpPr>
          <p:nvPr>
            <p:ph sz="half" idx="14"/>
          </p:nvPr>
        </p:nvSpPr>
        <p:spPr>
          <a:xfrm>
            <a:off x="6668573" y="3143250"/>
            <a:ext cx="4436872" cy="2973917"/>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pic>
        <p:nvPicPr>
          <p:cNvPr id="5"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14"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sz="half" idx="1"/>
          </p:nvPr>
        </p:nvSpPr>
        <p:spPr>
          <a:xfrm>
            <a:off x="1024128" y="2286000"/>
            <a:ext cx="4754880" cy="4023360"/>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989320" y="2286000"/>
            <a:ext cx="4754880" cy="4023360"/>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1_Content with Caption">
    <p:spTree>
      <p:nvGrpSpPr>
        <p:cNvPr id="1" name=""/>
        <p:cNvGrpSpPr/>
        <p:nvPr/>
      </p:nvGrpSpPr>
      <p:grpSpPr>
        <a:xfrm>
          <a:off x="0" y="0"/>
          <a:ext cx="0" cy="0"/>
          <a:chOff x="0" y="0"/>
          <a:chExt cx="0" cy="0"/>
        </a:xfrm>
      </p:grpSpPr>
      <p:pic>
        <p:nvPicPr>
          <p:cNvPr id="6"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cxnSp>
        <p:nvCxnSpPr>
          <p:cNvPr id="7" name="Straight Connector 6"/>
          <p:cNvCxnSpPr/>
          <p:nvPr userDrawn="1"/>
        </p:nvCxnSpPr>
        <p:spPr>
          <a:xfrm>
            <a:off x="1085850" y="3725863"/>
            <a:ext cx="4332288" cy="0"/>
          </a:xfrm>
          <a:prstGeom prst="line">
            <a:avLst/>
          </a:prstGeom>
          <a:ln w="76200" cmpd="sng">
            <a:solidFill>
              <a:schemeClr val="bg2"/>
            </a:solidFill>
          </a:ln>
        </p:spPr>
        <p:style>
          <a:lnRef idx="2">
            <a:schemeClr val="accent1"/>
          </a:lnRef>
          <a:fillRef idx="0">
            <a:schemeClr val="accent1"/>
          </a:fillRef>
          <a:effectRef idx="1">
            <a:schemeClr val="accent1"/>
          </a:effectRef>
          <a:fontRef idx="minor">
            <a:schemeClr val="tx1"/>
          </a:fontRef>
        </p:style>
      </p:cxnSp>
      <p:sp>
        <p:nvSpPr>
          <p:cNvPr id="15" name="Title 1"/>
          <p:cNvSpPr>
            <a:spLocks noGrp="1"/>
          </p:cNvSpPr>
          <p:nvPr>
            <p:ph type="title"/>
          </p:nvPr>
        </p:nvSpPr>
        <p:spPr>
          <a:xfrm>
            <a:off x="375016" y="204215"/>
            <a:ext cx="11435983" cy="1136341"/>
          </a:xfrm>
        </p:spPr>
        <p:txBody>
          <a:bodyPr/>
          <a:lstStyle>
            <a:lvl1pPr>
              <a:defRPr sz="40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5715000" y="2234060"/>
            <a:ext cx="5678424" cy="3946607"/>
          </a:xfrm>
        </p:spPr>
        <p:txBody>
          <a:bodyPr/>
          <a:lstStyle>
            <a:lvl1pPr>
              <a:defRPr sz="2400" spc="20"/>
            </a:lvl1pPr>
            <a:lvl2pPr>
              <a:defRPr sz="2000" spc="20"/>
            </a:lvl2pPr>
            <a:lvl3pPr>
              <a:defRPr sz="1600" spc="20"/>
            </a:lvl3pPr>
            <a:lvl4pPr>
              <a:defRPr sz="1600" spc="20"/>
            </a:lvl4pPr>
            <a:lvl5pPr>
              <a:defRPr sz="1600" spc="2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024128" y="3908778"/>
            <a:ext cx="4389120" cy="2271889"/>
          </a:xfrm>
        </p:spPr>
        <p:txBody>
          <a:bodyPr lIns="91440" rIns="91440">
            <a:normAutofit/>
          </a:bodyPr>
          <a:lstStyle>
            <a:lvl1pPr marL="0" indent="0">
              <a:lnSpc>
                <a:spcPct val="108000"/>
              </a:lnSpc>
              <a:spcBef>
                <a:spcPts val="600"/>
              </a:spcBef>
              <a:buNone/>
              <a:defRPr sz="2400" spc="2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6" name="Text Placeholder 3"/>
          <p:cNvSpPr>
            <a:spLocks noGrp="1"/>
          </p:cNvSpPr>
          <p:nvPr>
            <p:ph type="body" sz="half" idx="10"/>
          </p:nvPr>
        </p:nvSpPr>
        <p:spPr>
          <a:xfrm>
            <a:off x="1024128" y="1975557"/>
            <a:ext cx="4389120" cy="1580444"/>
          </a:xfrm>
        </p:spPr>
        <p:txBody>
          <a:bodyPr lIns="91440" rIns="91440" anchor="b">
            <a:noAutofit/>
          </a:bodyPr>
          <a:lstStyle>
            <a:lvl1pPr marL="0" indent="0">
              <a:lnSpc>
                <a:spcPct val="100000"/>
              </a:lnSpc>
              <a:spcBef>
                <a:spcPts val="600"/>
              </a:spcBef>
              <a:buNone/>
              <a:defRPr sz="4400" b="0" i="0" spc="20">
                <a:solidFill>
                  <a:schemeClr val="accent1"/>
                </a:solidFill>
                <a:latin typeface="+mj-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3_Title and Content">
    <p:spTree>
      <p:nvGrpSpPr>
        <p:cNvPr id="1" name=""/>
        <p:cNvGrpSpPr/>
        <p:nvPr/>
      </p:nvGrpSpPr>
      <p:grpSpPr>
        <a:xfrm>
          <a:off x="0" y="0"/>
          <a:ext cx="0" cy="0"/>
          <a:chOff x="0" y="0"/>
          <a:chExt cx="0" cy="0"/>
        </a:xfrm>
      </p:grpSpPr>
      <p:pic>
        <p:nvPicPr>
          <p:cNvPr id="6" name="Picture 6" descr="IRC-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7" name="Rectangle 6"/>
          <p:cNvSpPr/>
          <p:nvPr userDrawn="1"/>
        </p:nvSpPr>
        <p:spPr>
          <a:xfrm>
            <a:off x="0" y="1552575"/>
            <a:ext cx="12192000" cy="5305425"/>
          </a:xfrm>
          <a:prstGeom prst="rect">
            <a:avLst/>
          </a:prstGeom>
          <a:ln>
            <a:solidFill>
              <a:schemeClr val="bg1"/>
            </a:solidFill>
          </a:ln>
        </p:spPr>
        <p:style>
          <a:lnRef idx="2">
            <a:schemeClr val="accent2"/>
          </a:lnRef>
          <a:fillRef idx="1">
            <a:schemeClr val="lt1"/>
          </a:fillRef>
          <a:effectRef idx="0">
            <a:schemeClr val="accent2"/>
          </a:effectRef>
          <a:fontRef idx="minor">
            <a:schemeClr val="dk1"/>
          </a:fontRef>
        </p:style>
        <p:txBody>
          <a:bodyPr anchor="ctr"/>
          <a:lstStyle/>
          <a:p>
            <a:pPr algn="ctr">
              <a:defRPr/>
            </a:pPr>
            <a:endParaRPr lang="en-US" dirty="0">
              <a:solidFill>
                <a:prstClr val="black"/>
              </a:solidFill>
            </a:endParaRPr>
          </a:p>
        </p:txBody>
      </p:sp>
      <p:sp>
        <p:nvSpPr>
          <p:cNvPr id="8" name="Rectangle 7"/>
          <p:cNvSpPr/>
          <p:nvPr userDrawn="1"/>
        </p:nvSpPr>
        <p:spPr>
          <a:xfrm>
            <a:off x="2840038" y="2003425"/>
            <a:ext cx="6526212" cy="1187450"/>
          </a:xfrm>
          <a:prstGeom prst="rect">
            <a:avLst/>
          </a:prstGeom>
          <a:noFill/>
          <a:ln w="76200" cmpd="sng">
            <a:solidFill>
              <a:schemeClr val="accent3"/>
            </a:solid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9" name="Rectangle 8"/>
          <p:cNvSpPr/>
          <p:nvPr userDrawn="1"/>
        </p:nvSpPr>
        <p:spPr>
          <a:xfrm>
            <a:off x="2840038" y="3597275"/>
            <a:ext cx="6526212" cy="1187450"/>
          </a:xfrm>
          <a:prstGeom prst="rect">
            <a:avLst/>
          </a:prstGeom>
          <a:noFill/>
          <a:ln w="76200" cmpd="sng">
            <a:solidFill>
              <a:schemeClr val="accent5"/>
            </a:solid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10" name="Rectangle 9"/>
          <p:cNvSpPr/>
          <p:nvPr userDrawn="1"/>
        </p:nvSpPr>
        <p:spPr>
          <a:xfrm>
            <a:off x="2840038" y="5207000"/>
            <a:ext cx="6526212" cy="1187450"/>
          </a:xfrm>
          <a:prstGeom prst="rect">
            <a:avLst/>
          </a:prstGeom>
          <a:noFill/>
          <a:ln w="76200" cmpd="sng">
            <a:solidFill>
              <a:schemeClr val="accent6"/>
            </a:solid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2" name="Title 1"/>
          <p:cNvSpPr>
            <a:spLocks noGrp="1"/>
          </p:cNvSpPr>
          <p:nvPr>
            <p:ph type="title"/>
          </p:nvPr>
        </p:nvSpPr>
        <p:spPr>
          <a:xfrm>
            <a:off x="375016" y="204215"/>
            <a:ext cx="11435983" cy="1136341"/>
          </a:xfrm>
        </p:spPr>
        <p:txBody>
          <a:bodyPr/>
          <a:lstStyle>
            <a:lvl1pPr algn="ctr">
              <a:defRPr sz="4000" baseline="0">
                <a:solidFill>
                  <a:schemeClr val="bg1"/>
                </a:solidFill>
              </a:defRPr>
            </a:lvl1pPr>
          </a:lstStyle>
          <a:p>
            <a:r>
              <a:rPr lang="en-US"/>
              <a:t>Click to edit Master title style</a:t>
            </a:r>
            <a:endParaRPr lang="en-US" dirty="0"/>
          </a:p>
        </p:txBody>
      </p:sp>
      <p:sp>
        <p:nvSpPr>
          <p:cNvPr id="15" name="Text Placeholder 14"/>
          <p:cNvSpPr>
            <a:spLocks noGrp="1"/>
          </p:cNvSpPr>
          <p:nvPr>
            <p:ph type="body" sz="quarter" idx="10"/>
          </p:nvPr>
        </p:nvSpPr>
        <p:spPr>
          <a:xfrm>
            <a:off x="3020130" y="2342446"/>
            <a:ext cx="6123869" cy="578554"/>
          </a:xfrm>
        </p:spPr>
        <p:txBody>
          <a:bodyPr>
            <a:normAutofit/>
          </a:bodyPr>
          <a:lstStyle>
            <a:lvl1pPr algn="ctr">
              <a:defRPr sz="3200" b="0" i="0" spc="230">
                <a:solidFill>
                  <a:schemeClr val="accent3"/>
                </a:solidFill>
                <a:latin typeface="+mj-lt"/>
              </a:defRPr>
            </a:lvl1pPr>
            <a:lvl2pPr>
              <a:defRPr>
                <a:solidFill>
                  <a:srgbClr val="E8722D"/>
                </a:solidFill>
              </a:defRPr>
            </a:lvl2pPr>
            <a:lvl3pPr>
              <a:defRPr>
                <a:solidFill>
                  <a:srgbClr val="E8722D"/>
                </a:solidFill>
              </a:defRPr>
            </a:lvl3pPr>
            <a:lvl4pPr>
              <a:defRPr>
                <a:solidFill>
                  <a:srgbClr val="E8722D"/>
                </a:solidFill>
              </a:defRPr>
            </a:lvl4pPr>
            <a:lvl5pPr>
              <a:defRPr>
                <a:solidFill>
                  <a:srgbClr val="E8722D"/>
                </a:solidFill>
              </a:defRPr>
            </a:lvl5pPr>
          </a:lstStyle>
          <a:p>
            <a:pPr lvl="0"/>
            <a:r>
              <a:rPr lang="en-US"/>
              <a:t>Click to edit Master text styles</a:t>
            </a:r>
          </a:p>
        </p:txBody>
      </p:sp>
      <p:sp>
        <p:nvSpPr>
          <p:cNvPr id="14" name="Text Placeholder 14"/>
          <p:cNvSpPr>
            <a:spLocks noGrp="1"/>
          </p:cNvSpPr>
          <p:nvPr>
            <p:ph type="body" sz="quarter" idx="11"/>
          </p:nvPr>
        </p:nvSpPr>
        <p:spPr>
          <a:xfrm>
            <a:off x="3020130" y="3951110"/>
            <a:ext cx="6123869" cy="578554"/>
          </a:xfrm>
        </p:spPr>
        <p:txBody>
          <a:bodyPr>
            <a:normAutofit/>
          </a:bodyPr>
          <a:lstStyle>
            <a:lvl1pPr algn="ctr">
              <a:defRPr sz="3200" b="0" i="0" spc="230">
                <a:solidFill>
                  <a:schemeClr val="accent5"/>
                </a:solidFill>
                <a:latin typeface="+mj-lt"/>
              </a:defRPr>
            </a:lvl1pPr>
            <a:lvl2pPr>
              <a:defRPr>
                <a:solidFill>
                  <a:srgbClr val="E8722D"/>
                </a:solidFill>
              </a:defRPr>
            </a:lvl2pPr>
            <a:lvl3pPr>
              <a:defRPr>
                <a:solidFill>
                  <a:srgbClr val="E8722D"/>
                </a:solidFill>
              </a:defRPr>
            </a:lvl3pPr>
            <a:lvl4pPr>
              <a:defRPr>
                <a:solidFill>
                  <a:srgbClr val="E8722D"/>
                </a:solidFill>
              </a:defRPr>
            </a:lvl4pPr>
            <a:lvl5pPr>
              <a:defRPr>
                <a:solidFill>
                  <a:srgbClr val="E8722D"/>
                </a:solidFill>
              </a:defRPr>
            </a:lvl5pPr>
          </a:lstStyle>
          <a:p>
            <a:pPr lvl="0"/>
            <a:r>
              <a:rPr lang="en-US"/>
              <a:t>Click to edit Master text styles</a:t>
            </a:r>
          </a:p>
        </p:txBody>
      </p:sp>
      <p:sp>
        <p:nvSpPr>
          <p:cNvPr id="16" name="Text Placeholder 14"/>
          <p:cNvSpPr>
            <a:spLocks noGrp="1"/>
          </p:cNvSpPr>
          <p:nvPr>
            <p:ph type="body" sz="quarter" idx="12"/>
          </p:nvPr>
        </p:nvSpPr>
        <p:spPr>
          <a:xfrm>
            <a:off x="3020130" y="5573886"/>
            <a:ext cx="6123869" cy="578554"/>
          </a:xfrm>
        </p:spPr>
        <p:txBody>
          <a:bodyPr>
            <a:normAutofit/>
          </a:bodyPr>
          <a:lstStyle>
            <a:lvl1pPr algn="ctr">
              <a:defRPr sz="3200" b="0" i="0" spc="230">
                <a:solidFill>
                  <a:schemeClr val="accent6"/>
                </a:solidFill>
                <a:latin typeface="+mj-lt"/>
              </a:defRPr>
            </a:lvl1pPr>
            <a:lvl2pPr>
              <a:defRPr>
                <a:solidFill>
                  <a:srgbClr val="E8722D"/>
                </a:solidFill>
              </a:defRPr>
            </a:lvl2pPr>
            <a:lvl3pPr>
              <a:defRPr>
                <a:solidFill>
                  <a:srgbClr val="E8722D"/>
                </a:solidFill>
              </a:defRPr>
            </a:lvl3pPr>
            <a:lvl4pPr>
              <a:defRPr>
                <a:solidFill>
                  <a:srgbClr val="E8722D"/>
                </a:solidFill>
              </a:defRPr>
            </a:lvl4pPr>
            <a:lvl5pPr>
              <a:defRPr>
                <a:solidFill>
                  <a:srgbClr val="E8722D"/>
                </a:solidFill>
              </a:defRPr>
            </a:lvl5pPr>
          </a:lstStyle>
          <a:p>
            <a:pPr lvl="0"/>
            <a:r>
              <a:rPr lang="en-US"/>
              <a:t>Click to edit Master text styles</a:t>
            </a: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Title Slide">
    <p:spTree>
      <p:nvGrpSpPr>
        <p:cNvPr id="1" name=""/>
        <p:cNvGrpSpPr/>
        <p:nvPr/>
      </p:nvGrpSpPr>
      <p:grpSpPr>
        <a:xfrm>
          <a:off x="0" y="0"/>
          <a:ext cx="0" cy="0"/>
          <a:chOff x="0" y="0"/>
          <a:chExt cx="0" cy="0"/>
        </a:xfrm>
      </p:grpSpPr>
      <p:pic>
        <p:nvPicPr>
          <p:cNvPr id="3" name="Picture 6" descr="IRC-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4" name="Title 1"/>
          <p:cNvSpPr txBox="1">
            <a:spLocks/>
          </p:cNvSpPr>
          <p:nvPr userDrawn="1"/>
        </p:nvSpPr>
        <p:spPr>
          <a:xfrm>
            <a:off x="982663" y="1268413"/>
            <a:ext cx="10244137" cy="661987"/>
          </a:xfrm>
          <a:prstGeom prst="rect">
            <a:avLst/>
          </a:prstGeom>
        </p:spPr>
        <p:txBody>
          <a:bodyPr/>
          <a:lstStyle>
            <a:lvl1pPr algn="l" defTabSz="914400" rtl="0" eaLnBrk="1" latinLnBrk="0" hangingPunct="1">
              <a:lnSpc>
                <a:spcPct val="100000"/>
              </a:lnSpc>
              <a:spcBef>
                <a:spcPct val="0"/>
              </a:spcBef>
              <a:buNone/>
              <a:defRPr sz="6000" kern="1200" cap="all" spc="200" baseline="0">
                <a:solidFill>
                  <a:schemeClr val="bg1"/>
                </a:solidFill>
                <a:latin typeface="+mj-lt"/>
                <a:ea typeface="+mj-ea"/>
                <a:cs typeface="+mj-cs"/>
              </a:defRPr>
            </a:lvl1pPr>
          </a:lstStyle>
          <a:p>
            <a:pPr>
              <a:defRPr/>
            </a:pPr>
            <a:r>
              <a:rPr lang="fr-FR" sz="2800" dirty="0">
                <a:solidFill>
                  <a:prstClr val="white"/>
                </a:solidFill>
              </a:rPr>
              <a:t>Module 1</a:t>
            </a:r>
          </a:p>
        </p:txBody>
      </p:sp>
      <p:sp>
        <p:nvSpPr>
          <p:cNvPr id="5" name="Title 1"/>
          <p:cNvSpPr txBox="1">
            <a:spLocks/>
          </p:cNvSpPr>
          <p:nvPr userDrawn="1"/>
        </p:nvSpPr>
        <p:spPr>
          <a:xfrm>
            <a:off x="982663" y="4745038"/>
            <a:ext cx="10244137" cy="966787"/>
          </a:xfrm>
          <a:prstGeom prst="rect">
            <a:avLst/>
          </a:prstGeom>
        </p:spPr>
        <p:txBody>
          <a:bodyPr/>
          <a:lstStyle>
            <a:lvl1pPr algn="l" defTabSz="914400" rtl="0" eaLnBrk="1" latinLnBrk="0" hangingPunct="1">
              <a:lnSpc>
                <a:spcPct val="100000"/>
              </a:lnSpc>
              <a:spcBef>
                <a:spcPct val="0"/>
              </a:spcBef>
              <a:buNone/>
              <a:defRPr sz="6000" kern="1200" cap="all" spc="200" baseline="0">
                <a:solidFill>
                  <a:schemeClr val="bg1"/>
                </a:solidFill>
                <a:latin typeface="+mj-lt"/>
                <a:ea typeface="+mj-ea"/>
                <a:cs typeface="+mj-cs"/>
              </a:defRPr>
            </a:lvl1pPr>
          </a:lstStyle>
          <a:p>
            <a:pPr>
              <a:defRPr/>
            </a:pPr>
            <a:r>
              <a:rPr lang="fr-FR" sz="3200" spc="0" dirty="0">
                <a:solidFill>
                  <a:prstClr val="white"/>
                </a:solidFill>
                <a:latin typeface="Franklin Gothic Book"/>
              </a:rPr>
              <a:t>Cliquez pour modifier le sous-titre</a:t>
            </a:r>
          </a:p>
        </p:txBody>
      </p:sp>
      <p:cxnSp>
        <p:nvCxnSpPr>
          <p:cNvPr id="6" name="Straight Connector 5"/>
          <p:cNvCxnSpPr/>
          <p:nvPr userDrawn="1"/>
        </p:nvCxnSpPr>
        <p:spPr>
          <a:xfrm>
            <a:off x="1085850" y="4387850"/>
            <a:ext cx="10104438" cy="0"/>
          </a:xfrm>
          <a:prstGeom prst="line">
            <a:avLst/>
          </a:prstGeom>
          <a:ln w="76200" cmpd="sng">
            <a:solidFill>
              <a:schemeClr val="bg2"/>
            </a:solidFill>
          </a:ln>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ctrTitle"/>
          </p:nvPr>
        </p:nvSpPr>
        <p:spPr>
          <a:xfrm>
            <a:off x="982132" y="1962937"/>
            <a:ext cx="10244667" cy="2134930"/>
          </a:xfrm>
        </p:spPr>
        <p:txBody>
          <a:bodyPr anchor="t">
            <a:noAutofit/>
          </a:bodyPr>
          <a:lstStyle>
            <a:lvl1pPr algn="l">
              <a:lnSpc>
                <a:spcPct val="100000"/>
              </a:lnSpc>
              <a:defRPr sz="6000" spc="300" baseline="0">
                <a:solidFill>
                  <a:schemeClr val="bg1"/>
                </a:solidFill>
              </a:defRPr>
            </a:lvl1pPr>
          </a:lstStyle>
          <a:p>
            <a:r>
              <a:rPr lang="en-US"/>
              <a:t>Click to edit Master title style</a:t>
            </a:r>
            <a:endParaRPr lang="en-US" dirty="0"/>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Cover Option 1">
    <p:spTree>
      <p:nvGrpSpPr>
        <p:cNvPr id="1" name=""/>
        <p:cNvGrpSpPr/>
        <p:nvPr/>
      </p:nvGrpSpPr>
      <p:grpSpPr>
        <a:xfrm>
          <a:off x="0" y="0"/>
          <a:ext cx="0" cy="0"/>
          <a:chOff x="0" y="0"/>
          <a:chExt cx="0" cy="0"/>
        </a:xfrm>
      </p:grpSpPr>
      <p:pic>
        <p:nvPicPr>
          <p:cNvPr id="2" name="Picture 6" descr="IRC-Guidlines-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3" name="Title 1"/>
          <p:cNvSpPr txBox="1">
            <a:spLocks/>
          </p:cNvSpPr>
          <p:nvPr userDrawn="1"/>
        </p:nvSpPr>
        <p:spPr>
          <a:xfrm>
            <a:off x="982663" y="1268413"/>
            <a:ext cx="10244137" cy="661987"/>
          </a:xfrm>
          <a:prstGeom prst="rect">
            <a:avLst/>
          </a:prstGeom>
        </p:spPr>
        <p:txBody>
          <a:bodyPr/>
          <a:lstStyle>
            <a:lvl1pPr algn="l" defTabSz="914400" rtl="0" eaLnBrk="1" latinLnBrk="0" hangingPunct="1">
              <a:lnSpc>
                <a:spcPct val="100000"/>
              </a:lnSpc>
              <a:spcBef>
                <a:spcPct val="0"/>
              </a:spcBef>
              <a:buNone/>
              <a:defRPr sz="6000" kern="1200" cap="all" spc="200" baseline="0">
                <a:solidFill>
                  <a:schemeClr val="bg1"/>
                </a:solidFill>
                <a:latin typeface="+mj-lt"/>
                <a:ea typeface="+mj-ea"/>
                <a:cs typeface="+mj-cs"/>
              </a:defRPr>
            </a:lvl1pPr>
          </a:lstStyle>
          <a:p>
            <a:pPr>
              <a:defRPr/>
            </a:pPr>
            <a:r>
              <a:rPr lang="fr-FR" sz="2800" dirty="0">
                <a:solidFill>
                  <a:prstClr val="white"/>
                </a:solidFill>
              </a:rPr>
              <a:t>Module 1</a:t>
            </a:r>
          </a:p>
        </p:txBody>
      </p:sp>
      <p:sp>
        <p:nvSpPr>
          <p:cNvPr id="4" name="Rectangle 3"/>
          <p:cNvSpPr/>
          <p:nvPr userDrawn="1"/>
        </p:nvSpPr>
        <p:spPr>
          <a:xfrm>
            <a:off x="592138" y="1116013"/>
            <a:ext cx="10907712" cy="2487612"/>
          </a:xfrm>
          <a:prstGeom prst="rect">
            <a:avLst/>
          </a:prstGeom>
          <a:ln>
            <a:no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cxnSp>
        <p:nvCxnSpPr>
          <p:cNvPr id="5" name="Straight Connector 4"/>
          <p:cNvCxnSpPr/>
          <p:nvPr userDrawn="1"/>
        </p:nvCxnSpPr>
        <p:spPr>
          <a:xfrm>
            <a:off x="871538" y="2971800"/>
            <a:ext cx="10104437" cy="0"/>
          </a:xfrm>
          <a:prstGeom prst="line">
            <a:avLst/>
          </a:prstGeom>
          <a:ln w="76200" cmpd="sng">
            <a:solidFill>
              <a:schemeClr val="accent1"/>
            </a:solidFill>
          </a:ln>
        </p:spPr>
        <p:style>
          <a:lnRef idx="2">
            <a:schemeClr val="accent1"/>
          </a:lnRef>
          <a:fillRef idx="0">
            <a:schemeClr val="accent1"/>
          </a:fillRef>
          <a:effectRef idx="1">
            <a:schemeClr val="accent1"/>
          </a:effectRef>
          <a:fontRef idx="minor">
            <a:schemeClr val="tx1"/>
          </a:fontRef>
        </p:style>
      </p:cxnSp>
      <p:sp>
        <p:nvSpPr>
          <p:cNvPr id="6" name="Title 1"/>
          <p:cNvSpPr txBox="1">
            <a:spLocks/>
          </p:cNvSpPr>
          <p:nvPr userDrawn="1"/>
        </p:nvSpPr>
        <p:spPr>
          <a:xfrm>
            <a:off x="809625" y="1439863"/>
            <a:ext cx="10591800" cy="1427162"/>
          </a:xfrm>
          <a:prstGeom prst="rect">
            <a:avLst/>
          </a:prstGeom>
        </p:spPr>
        <p:txBody>
          <a:bodyPr/>
          <a:lstStyle>
            <a:lvl1pPr algn="l" defTabSz="914400" rtl="0" eaLnBrk="1" latinLnBrk="0" hangingPunct="1">
              <a:lnSpc>
                <a:spcPct val="100000"/>
              </a:lnSpc>
              <a:spcBef>
                <a:spcPct val="0"/>
              </a:spcBef>
              <a:buNone/>
              <a:defRPr sz="6000" kern="1200" cap="all" spc="300" baseline="0">
                <a:solidFill>
                  <a:schemeClr val="bg1"/>
                </a:solidFill>
                <a:latin typeface="+mj-lt"/>
                <a:ea typeface="+mj-ea"/>
                <a:cs typeface="+mj-cs"/>
              </a:defRPr>
            </a:lvl1pPr>
          </a:lstStyle>
          <a:p>
            <a:pPr>
              <a:defRPr/>
            </a:pPr>
            <a:r>
              <a:rPr lang="fr-FR" sz="3800" dirty="0">
                <a:solidFill>
                  <a:prstClr val="black"/>
                </a:solidFill>
              </a:rPr>
              <a:t>FORMATION INTER-AGENCE SUR LA GESTION DES CAS DE VIOLENCE BASÉE SUR LE GENRE</a:t>
            </a: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Cover Option 2">
    <p:spTree>
      <p:nvGrpSpPr>
        <p:cNvPr id="1" name=""/>
        <p:cNvGrpSpPr/>
        <p:nvPr/>
      </p:nvGrpSpPr>
      <p:grpSpPr>
        <a:xfrm>
          <a:off x="0" y="0"/>
          <a:ext cx="0" cy="0"/>
          <a:chOff x="0" y="0"/>
          <a:chExt cx="0" cy="0"/>
        </a:xfrm>
      </p:grpSpPr>
      <p:pic>
        <p:nvPicPr>
          <p:cNvPr id="5" name="Picture 6" descr="IRC-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a:t>Click to edit Master title style</a:t>
            </a:r>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a:t>Click to edit Master text styles</a:t>
            </a: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1_Cover Option 2">
    <p:spTree>
      <p:nvGrpSpPr>
        <p:cNvPr id="1" name=""/>
        <p:cNvGrpSpPr/>
        <p:nvPr/>
      </p:nvGrpSpPr>
      <p:grpSpPr>
        <a:xfrm>
          <a:off x="0" y="0"/>
          <a:ext cx="0" cy="0"/>
          <a:chOff x="0" y="0"/>
          <a:chExt cx="0" cy="0"/>
        </a:xfrm>
      </p:grpSpPr>
      <p:pic>
        <p:nvPicPr>
          <p:cNvPr id="5" name="Picture 6" descr="IRC-Cover-Green-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a:t>Click to edit Master title style</a:t>
            </a:r>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a:t>Click to edit Master text styles</a:t>
            </a: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2_Cover Option 2">
    <p:spTree>
      <p:nvGrpSpPr>
        <p:cNvPr id="1" name=""/>
        <p:cNvGrpSpPr/>
        <p:nvPr/>
      </p:nvGrpSpPr>
      <p:grpSpPr>
        <a:xfrm>
          <a:off x="0" y="0"/>
          <a:ext cx="0" cy="0"/>
          <a:chOff x="0" y="0"/>
          <a:chExt cx="0" cy="0"/>
        </a:xfrm>
      </p:grpSpPr>
      <p:pic>
        <p:nvPicPr>
          <p:cNvPr id="5" name="Picture 6" descr="IRC-Cover-Orange-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a:t>Click to edit Master title style</a:t>
            </a:r>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a:t>Click to edit Master text styles</a:t>
            </a: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3_Cover Option 2">
    <p:spTree>
      <p:nvGrpSpPr>
        <p:cNvPr id="1" name=""/>
        <p:cNvGrpSpPr/>
        <p:nvPr/>
      </p:nvGrpSpPr>
      <p:grpSpPr>
        <a:xfrm>
          <a:off x="0" y="0"/>
          <a:ext cx="0" cy="0"/>
          <a:chOff x="0" y="0"/>
          <a:chExt cx="0" cy="0"/>
        </a:xfrm>
      </p:grpSpPr>
      <p:pic>
        <p:nvPicPr>
          <p:cNvPr id="5" name="Picture 6" descr="IRC-Cover-Purple-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a:t>Click to edit Master title style</a:t>
            </a:r>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a:t>Click to edit Master text styles</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Cover Option 2">
    <p:spTree>
      <p:nvGrpSpPr>
        <p:cNvPr id="1" name=""/>
        <p:cNvGrpSpPr/>
        <p:nvPr/>
      </p:nvGrpSpPr>
      <p:grpSpPr>
        <a:xfrm>
          <a:off x="0" y="0"/>
          <a:ext cx="0" cy="0"/>
          <a:chOff x="0" y="0"/>
          <a:chExt cx="0" cy="0"/>
        </a:xfrm>
      </p:grpSpPr>
      <p:pic>
        <p:nvPicPr>
          <p:cNvPr id="5" name="Picture 6" descr="IRC-Cover-Green-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a:t>Click to edit Master title style</a:t>
            </a:r>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a:t>Click to edit Master text styles</a:t>
            </a: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4_Cover Option 2">
    <p:spTree>
      <p:nvGrpSpPr>
        <p:cNvPr id="1" name=""/>
        <p:cNvGrpSpPr/>
        <p:nvPr/>
      </p:nvGrpSpPr>
      <p:grpSpPr>
        <a:xfrm>
          <a:off x="0" y="0"/>
          <a:ext cx="0" cy="0"/>
          <a:chOff x="0" y="0"/>
          <a:chExt cx="0" cy="0"/>
        </a:xfrm>
      </p:grpSpPr>
      <p:pic>
        <p:nvPicPr>
          <p:cNvPr id="5" name="Picture 6" descr="IRC-Cover-Yellow-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a:t>Click to edit Master title style</a:t>
            </a:r>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a:t>Click to edit Master text styles</a:t>
            </a: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obj" preserve="1">
  <p:cSld name="4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1.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1"/>
              </a:buClr>
              <a:buSzPct val="100000"/>
              <a:buFontTx/>
              <a:buBlip>
                <a:blip r:embed="rId4"/>
              </a:buBlip>
              <a:defRPr sz="2000" spc="0"/>
            </a:lvl1pPr>
            <a:lvl2pPr marL="265176" indent="-137160">
              <a:buClr>
                <a:schemeClr val="accent1"/>
              </a:buClr>
              <a:buSzPct val="100000"/>
              <a:buFontTx/>
              <a:buBlip>
                <a:blip r:embed="rId4"/>
              </a:buBlip>
              <a:defRPr/>
            </a:lvl2pPr>
            <a:lvl3pPr marL="448056" indent="-137160">
              <a:buClr>
                <a:schemeClr val="accent1"/>
              </a:buClr>
              <a:buSzPct val="100000"/>
              <a:buFontTx/>
              <a:buBlip>
                <a:blip r:embed="rId4"/>
              </a:buBlip>
              <a:defRPr/>
            </a:lvl3pPr>
            <a:lvl4pPr marL="594360" indent="-137160">
              <a:buSzPct val="100000"/>
              <a:buFontTx/>
              <a:buBlip>
                <a:blip r:embed="rId4"/>
              </a:buBlip>
              <a:defRPr/>
            </a:lvl4pPr>
            <a:lvl5pPr marL="777240" indent="-137160">
              <a:buSzPct val="100000"/>
              <a:buFontTx/>
              <a:buBlip>
                <a:blip r:embed="rId4"/>
              </a:buBlip>
              <a:defRPr/>
            </a:lvl5pPr>
          </a:lstStyle>
          <a:p>
            <a:pPr lvl="0"/>
            <a:r>
              <a:rPr lang="en-US" dirty="0"/>
              <a:t>Click to edit Master text styles</a:t>
            </a:r>
          </a:p>
          <a:p>
            <a:pPr lvl="1"/>
            <a:r>
              <a:rPr lang="en-US" dirty="0"/>
              <a:t>Second level</a:t>
            </a:r>
          </a:p>
          <a:p>
            <a:pPr lvl="2"/>
            <a:r>
              <a:rPr lang="en-US" dirty="0"/>
              <a:t>Third level</a:t>
            </a: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obj" preserve="1">
  <p:cSld name="5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3.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5"/>
              </a:buClr>
              <a:buSzPct val="100000"/>
              <a:buFontTx/>
              <a:buBlip>
                <a:blip r:embed="rId4"/>
              </a:buBlip>
              <a:defRPr sz="2000" spc="0"/>
            </a:lvl1pPr>
            <a:lvl2pPr marL="265176" indent="-137160">
              <a:buClr>
                <a:schemeClr val="accent5"/>
              </a:buClr>
              <a:buSzPct val="100000"/>
              <a:buFontTx/>
              <a:buBlip>
                <a:blip r:embed="rId4"/>
              </a:buBlip>
              <a:defRPr/>
            </a:lvl2pPr>
            <a:lvl3pPr marL="448056" indent="-137160">
              <a:buClr>
                <a:schemeClr val="accent5"/>
              </a:buClr>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a:t>Click to edit Master text styles</a:t>
            </a:r>
          </a:p>
          <a:p>
            <a:pPr lvl="1"/>
            <a:r>
              <a:rPr lang="en-US" dirty="0"/>
              <a:t>Second level</a:t>
            </a:r>
          </a:p>
          <a:p>
            <a:pPr lvl="2"/>
            <a:r>
              <a:rPr lang="en-US" dirty="0"/>
              <a:t>Third level</a:t>
            </a: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obj" preserve="1">
  <p:cSld name="6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Orange.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SzPct val="100000"/>
              <a:buFontTx/>
              <a:buBlip>
                <a:blip r:embed="rId4"/>
              </a:buBlip>
              <a:defRPr sz="2000" spc="0"/>
            </a:lvl1pPr>
            <a:lvl2pPr marL="265176" indent="-137160">
              <a:buSzPct val="100000"/>
              <a:buFontTx/>
              <a:buBlip>
                <a:blip r:embed="rId4"/>
              </a:buBlip>
              <a:defRPr/>
            </a:lvl2pPr>
            <a:lvl3pPr marL="448056" indent="-137160">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a:t>Click to edit Master text styles</a:t>
            </a:r>
          </a:p>
          <a:p>
            <a:pPr lvl="1"/>
            <a:r>
              <a:rPr lang="en-US" dirty="0"/>
              <a:t>Second level</a:t>
            </a:r>
          </a:p>
          <a:p>
            <a:pPr lvl="2"/>
            <a:r>
              <a:rPr lang="en-US" dirty="0"/>
              <a:t>Third level</a:t>
            </a:r>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obj" preserve="1">
  <p:cSld name="7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2.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4"/>
              </a:buClr>
              <a:buSzPct val="100000"/>
              <a:buFontTx/>
              <a:buBlip>
                <a:blip r:embed="rId4"/>
              </a:buBlip>
              <a:defRPr sz="2000" spc="0"/>
            </a:lvl1pPr>
            <a:lvl2pPr marL="265176" indent="-137160">
              <a:buClr>
                <a:schemeClr val="accent4"/>
              </a:buClr>
              <a:buSzPct val="100000"/>
              <a:buFontTx/>
              <a:buBlip>
                <a:blip r:embed="rId4"/>
              </a:buBlip>
              <a:defRPr/>
            </a:lvl2pPr>
            <a:lvl3pPr marL="448056" indent="-137160">
              <a:buClr>
                <a:schemeClr val="accent4"/>
              </a:buClr>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a:t>Click to edit Master text styles</a:t>
            </a:r>
          </a:p>
          <a:p>
            <a:pPr lvl="1"/>
            <a:r>
              <a:rPr lang="en-US" dirty="0"/>
              <a:t>Second level</a:t>
            </a:r>
          </a:p>
          <a:p>
            <a:pPr lvl="2"/>
            <a:r>
              <a:rPr lang="en-US" dirty="0"/>
              <a:t>Third level</a:t>
            </a:r>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8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Yellow.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6"/>
              </a:buClr>
              <a:buSzPct val="100000"/>
              <a:buFontTx/>
              <a:buBlip>
                <a:blip r:embed="rId4"/>
              </a:buBlip>
              <a:defRPr sz="2000" spc="0"/>
            </a:lvl1pPr>
            <a:lvl2pPr marL="265176" indent="-137160">
              <a:buClr>
                <a:schemeClr val="accent6"/>
              </a:buClr>
              <a:buSzPct val="100000"/>
              <a:buFontTx/>
              <a:buBlip>
                <a:blip r:embed="rId4"/>
              </a:buBlip>
              <a:defRPr/>
            </a:lvl2pPr>
            <a:lvl3pPr marL="448056" indent="-137160">
              <a:buClr>
                <a:schemeClr val="accent6"/>
              </a:buClr>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a:t>Click to edit Master text styles</a:t>
            </a:r>
          </a:p>
          <a:p>
            <a:pPr lvl="1"/>
            <a:r>
              <a:rPr lang="en-US" dirty="0"/>
              <a:t>Second level</a:t>
            </a:r>
          </a:p>
          <a:p>
            <a:pPr lvl="2"/>
            <a:r>
              <a:rPr lang="en-US" dirty="0"/>
              <a:t>Third level</a:t>
            </a:r>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pic>
        <p:nvPicPr>
          <p:cNvPr id="4"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a:t>Click to edit Master text styles</a:t>
            </a:r>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obj" preserve="1">
  <p:cSld name="9_Title and Content">
    <p:spTree>
      <p:nvGrpSpPr>
        <p:cNvPr id="1" name=""/>
        <p:cNvGrpSpPr/>
        <p:nvPr/>
      </p:nvGrpSpPr>
      <p:grpSpPr>
        <a:xfrm>
          <a:off x="0" y="0"/>
          <a:ext cx="0" cy="0"/>
          <a:chOff x="0" y="0"/>
          <a:chExt cx="0" cy="0"/>
        </a:xfrm>
      </p:grpSpPr>
      <p:pic>
        <p:nvPicPr>
          <p:cNvPr id="4" name="Picture 6" descr="IRC-Top-Border-Green.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a:t>Click to edit Master text styles</a:t>
            </a:r>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obj" preserve="1">
  <p:cSld name="10_Title and Content">
    <p:spTree>
      <p:nvGrpSpPr>
        <p:cNvPr id="1" name=""/>
        <p:cNvGrpSpPr/>
        <p:nvPr/>
      </p:nvGrpSpPr>
      <p:grpSpPr>
        <a:xfrm>
          <a:off x="0" y="0"/>
          <a:ext cx="0" cy="0"/>
          <a:chOff x="0" y="0"/>
          <a:chExt cx="0" cy="0"/>
        </a:xfrm>
      </p:grpSpPr>
      <p:pic>
        <p:nvPicPr>
          <p:cNvPr id="4" name="Picture 6" descr="IRC-Top-Border-3.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a:t>Click to edit Master text styles</a:t>
            </a:r>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obj" preserve="1">
  <p:cSld name="11_Title and Content">
    <p:spTree>
      <p:nvGrpSpPr>
        <p:cNvPr id="1" name=""/>
        <p:cNvGrpSpPr/>
        <p:nvPr/>
      </p:nvGrpSpPr>
      <p:grpSpPr>
        <a:xfrm>
          <a:off x="0" y="0"/>
          <a:ext cx="0" cy="0"/>
          <a:chOff x="0" y="0"/>
          <a:chExt cx="0" cy="0"/>
        </a:xfrm>
      </p:grpSpPr>
      <p:pic>
        <p:nvPicPr>
          <p:cNvPr id="4" name="Picture 6" descr="IRC-Top-Border-Purple.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Cover Option 2">
    <p:spTree>
      <p:nvGrpSpPr>
        <p:cNvPr id="1" name=""/>
        <p:cNvGrpSpPr/>
        <p:nvPr/>
      </p:nvGrpSpPr>
      <p:grpSpPr>
        <a:xfrm>
          <a:off x="0" y="0"/>
          <a:ext cx="0" cy="0"/>
          <a:chOff x="0" y="0"/>
          <a:chExt cx="0" cy="0"/>
        </a:xfrm>
      </p:grpSpPr>
      <p:pic>
        <p:nvPicPr>
          <p:cNvPr id="5" name="Picture 6" descr="IRC-Cover-Orange-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a:t>Click to edit Master title style</a:t>
            </a:r>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a:t>Click to edit Master text styles</a:t>
            </a:r>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obj" preserve="1">
  <p:cSld name="12_Title and Content">
    <p:spTree>
      <p:nvGrpSpPr>
        <p:cNvPr id="1" name=""/>
        <p:cNvGrpSpPr/>
        <p:nvPr/>
      </p:nvGrpSpPr>
      <p:grpSpPr>
        <a:xfrm>
          <a:off x="0" y="0"/>
          <a:ext cx="0" cy="0"/>
          <a:chOff x="0" y="0"/>
          <a:chExt cx="0" cy="0"/>
        </a:xfrm>
      </p:grpSpPr>
      <p:pic>
        <p:nvPicPr>
          <p:cNvPr id="4" name="Picture 6" descr="IRC-Top-Border-2.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a:t>Click to edit Master text styles</a:t>
            </a:r>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1_Comparison">
    <p:spTree>
      <p:nvGrpSpPr>
        <p:cNvPr id="1" name=""/>
        <p:cNvGrpSpPr/>
        <p:nvPr/>
      </p:nvGrpSpPr>
      <p:grpSpPr>
        <a:xfrm>
          <a:off x="0" y="0"/>
          <a:ext cx="0" cy="0"/>
          <a:chOff x="0" y="0"/>
          <a:chExt cx="0" cy="0"/>
        </a:xfrm>
      </p:grpSpPr>
      <p:pic>
        <p:nvPicPr>
          <p:cNvPr id="7" name="Picture 6" descr="IRC-Top-Border-3.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45"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Text Placeholder 2"/>
          <p:cNvSpPr>
            <a:spLocks noGrp="1"/>
          </p:cNvSpPr>
          <p:nvPr>
            <p:ph type="body" idx="1"/>
          </p:nvPr>
        </p:nvSpPr>
        <p:spPr>
          <a:xfrm>
            <a:off x="706628"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3"/>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024128" y="3143250"/>
            <a:ext cx="4436872" cy="2973917"/>
          </a:xfrm>
        </p:spPr>
        <p:txBody>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4" name="Text Placeholder 2"/>
          <p:cNvSpPr>
            <a:spLocks noGrp="1"/>
          </p:cNvSpPr>
          <p:nvPr>
            <p:ph type="body" idx="13"/>
          </p:nvPr>
        </p:nvSpPr>
        <p:spPr>
          <a:xfrm>
            <a:off x="6351073"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3"/>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35" name="Content Placeholder 3"/>
          <p:cNvSpPr>
            <a:spLocks noGrp="1"/>
          </p:cNvSpPr>
          <p:nvPr>
            <p:ph sz="half" idx="14"/>
          </p:nvPr>
        </p:nvSpPr>
        <p:spPr>
          <a:xfrm>
            <a:off x="6668573" y="3143250"/>
            <a:ext cx="4436872" cy="2973917"/>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pic>
        <p:nvPicPr>
          <p:cNvPr id="6" name="Picture 6" descr="IRC-Top-Border-2.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15" name="Title 1"/>
          <p:cNvSpPr>
            <a:spLocks noGrp="1"/>
          </p:cNvSpPr>
          <p:nvPr>
            <p:ph type="title"/>
          </p:nvPr>
        </p:nvSpPr>
        <p:spPr>
          <a:xfrm>
            <a:off x="375016" y="204215"/>
            <a:ext cx="11435983" cy="1136341"/>
          </a:xfrm>
        </p:spPr>
        <p:txBody>
          <a:bodyPr/>
          <a:lstStyle>
            <a:lvl1pPr>
              <a:defRPr sz="40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5715000" y="2234060"/>
            <a:ext cx="5678424" cy="3946607"/>
          </a:xfrm>
        </p:spPr>
        <p:txBody>
          <a:bodyPr/>
          <a:lstStyle>
            <a:lvl1pPr>
              <a:defRPr sz="2400" spc="20"/>
            </a:lvl1pPr>
            <a:lvl2pPr>
              <a:defRPr sz="2000" spc="20"/>
            </a:lvl2pPr>
            <a:lvl3pPr>
              <a:defRPr sz="1600" spc="20"/>
            </a:lvl3pPr>
            <a:lvl4pPr>
              <a:defRPr sz="1600" spc="20"/>
            </a:lvl4pPr>
            <a:lvl5pPr>
              <a:defRPr sz="1600" spc="2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024128" y="3908778"/>
            <a:ext cx="4389120" cy="2271889"/>
          </a:xfrm>
        </p:spPr>
        <p:txBody>
          <a:bodyPr lIns="91440" rIns="91440">
            <a:normAutofit/>
          </a:bodyPr>
          <a:lstStyle>
            <a:lvl1pPr marL="0" indent="0">
              <a:lnSpc>
                <a:spcPct val="108000"/>
              </a:lnSpc>
              <a:spcBef>
                <a:spcPts val="600"/>
              </a:spcBef>
              <a:buNone/>
              <a:defRPr sz="2400" spc="2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6" name="Text Placeholder 3"/>
          <p:cNvSpPr>
            <a:spLocks noGrp="1"/>
          </p:cNvSpPr>
          <p:nvPr>
            <p:ph type="body" sz="half" idx="10"/>
          </p:nvPr>
        </p:nvSpPr>
        <p:spPr>
          <a:xfrm>
            <a:off x="1024128" y="1975557"/>
            <a:ext cx="4389120" cy="1580444"/>
          </a:xfrm>
        </p:spPr>
        <p:txBody>
          <a:bodyPr lIns="91440" rIns="91440" anchor="b">
            <a:noAutofit/>
          </a:bodyPr>
          <a:lstStyle>
            <a:lvl1pPr marL="0" indent="0">
              <a:lnSpc>
                <a:spcPct val="100000"/>
              </a:lnSpc>
              <a:spcBef>
                <a:spcPts val="600"/>
              </a:spcBef>
              <a:buNone/>
              <a:defRPr sz="4400" b="0" i="0" spc="20">
                <a:solidFill>
                  <a:srgbClr val="F3C317"/>
                </a:solidFill>
                <a:latin typeface="+mj-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obj" preserve="1">
  <p:cSld name="2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1.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5" name="Rectangle 4"/>
          <p:cNvSpPr/>
          <p:nvPr userDrawn="1"/>
        </p:nvSpPr>
        <p:spPr>
          <a:xfrm>
            <a:off x="620713" y="2144713"/>
            <a:ext cx="4868862" cy="2089150"/>
          </a:xfrm>
          <a:prstGeom prst="rect">
            <a:avLst/>
          </a:prstGeom>
          <a:noFill/>
          <a:ln w="76200" cmpd="sng"/>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SzPct val="100000"/>
              <a:buFontTx/>
              <a:buBlip>
                <a:blip r:embed="rId4"/>
              </a:buBlip>
              <a:defRPr sz="2000" spc="0"/>
            </a:lvl1pPr>
            <a:lvl2pPr marL="265176" indent="-137160">
              <a:buSzPct val="100000"/>
              <a:buFontTx/>
              <a:buBlip>
                <a:blip r:embed="rId4"/>
              </a:buBlip>
              <a:defRPr/>
            </a:lvl2pPr>
            <a:lvl3pPr marL="448056" indent="-137160">
              <a:buSzPct val="100000"/>
              <a:buFontTx/>
              <a:buBlip>
                <a:blip r:embed="rId4"/>
              </a:buBlip>
              <a:defRPr/>
            </a:lvl3pPr>
            <a:lvl4pPr marL="594360" indent="-137160">
              <a:buSzPct val="100000"/>
              <a:buFontTx/>
              <a:buBlip>
                <a:blip r:embed="rId4"/>
              </a:buBlip>
              <a:defRPr/>
            </a:lvl4pPr>
            <a:lvl5pPr marL="777240" indent="-137160">
              <a:buSzPct val="100000"/>
              <a:buFontTx/>
              <a:buBlip>
                <a:blip r:embed="rId4"/>
              </a:buBlip>
              <a:defRPr/>
            </a:lvl5pPr>
          </a:lstStyle>
          <a:p>
            <a:pPr lvl="0"/>
            <a:r>
              <a:rPr lang="en-US"/>
              <a:t>Click to edit Master text styles</a:t>
            </a:r>
          </a:p>
          <a:p>
            <a:pPr lvl="1"/>
            <a:r>
              <a:rPr lang="en-US"/>
              <a:t>Second level</a:t>
            </a:r>
          </a:p>
          <a:p>
            <a:pPr lvl="2"/>
            <a:r>
              <a:rPr lang="en-US"/>
              <a:t>Third level</a:t>
            </a:r>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pic>
        <p:nvPicPr>
          <p:cNvPr id="7"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grpSp>
        <p:nvGrpSpPr>
          <p:cNvPr id="2" name="Group 7"/>
          <p:cNvGrpSpPr>
            <a:grpSpLocks/>
          </p:cNvGrpSpPr>
          <p:nvPr userDrawn="1"/>
        </p:nvGrpSpPr>
        <p:grpSpPr bwMode="auto">
          <a:xfrm>
            <a:off x="860425" y="1974850"/>
            <a:ext cx="4811713" cy="4318000"/>
            <a:chOff x="860776" y="1975557"/>
            <a:chExt cx="4811891" cy="4317998"/>
          </a:xfrm>
        </p:grpSpPr>
        <p:cxnSp>
          <p:nvCxnSpPr>
            <p:cNvPr id="9" name="Straight Connector 8"/>
            <p:cNvCxnSpPr/>
            <p:nvPr userDrawn="1"/>
          </p:nvCxnSpPr>
          <p:spPr>
            <a:xfrm flipV="1">
              <a:off x="875065" y="1975557"/>
              <a:ext cx="0" cy="21590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userDrawn="1"/>
          </p:nvCxnSpPr>
          <p:spPr>
            <a:xfrm>
              <a:off x="860776" y="2018420"/>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userDrawn="1"/>
          </p:nvCxnSpPr>
          <p:spPr>
            <a:xfrm>
              <a:off x="860776" y="6293555"/>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userDrawn="1"/>
          </p:nvCxnSpPr>
          <p:spPr>
            <a:xfrm flipV="1">
              <a:off x="5629802" y="2018420"/>
              <a:ext cx="0" cy="4260848"/>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3" name="Straight Connector 12"/>
            <p:cNvCxnSpPr/>
            <p:nvPr userDrawn="1"/>
          </p:nvCxnSpPr>
          <p:spPr>
            <a:xfrm flipV="1">
              <a:off x="898877" y="3121731"/>
              <a:ext cx="0" cy="3157537"/>
            </a:xfrm>
            <a:prstGeom prst="line">
              <a:avLst/>
            </a:prstGeom>
            <a:ln w="76200" cmpd="sng"/>
          </p:spPr>
          <p:style>
            <a:lnRef idx="2">
              <a:schemeClr val="accent1"/>
            </a:lnRef>
            <a:fillRef idx="0">
              <a:schemeClr val="accent1"/>
            </a:fillRef>
            <a:effectRef idx="1">
              <a:schemeClr val="accent1"/>
            </a:effectRef>
            <a:fontRef idx="minor">
              <a:schemeClr val="tx1"/>
            </a:fontRef>
          </p:style>
        </p:cxnSp>
      </p:grpSp>
      <p:grpSp>
        <p:nvGrpSpPr>
          <p:cNvPr id="5" name="Group 13"/>
          <p:cNvGrpSpPr>
            <a:grpSpLocks/>
          </p:cNvGrpSpPr>
          <p:nvPr userDrawn="1"/>
        </p:nvGrpSpPr>
        <p:grpSpPr bwMode="auto">
          <a:xfrm>
            <a:off x="6505575" y="1974850"/>
            <a:ext cx="4811713" cy="4318000"/>
            <a:chOff x="860776" y="1975557"/>
            <a:chExt cx="4811891" cy="4317998"/>
          </a:xfrm>
        </p:grpSpPr>
        <p:cxnSp>
          <p:nvCxnSpPr>
            <p:cNvPr id="15" name="Straight Connector 14"/>
            <p:cNvCxnSpPr/>
            <p:nvPr userDrawn="1"/>
          </p:nvCxnSpPr>
          <p:spPr>
            <a:xfrm flipV="1">
              <a:off x="875065" y="1975557"/>
              <a:ext cx="0" cy="21590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userDrawn="1"/>
          </p:nvCxnSpPr>
          <p:spPr>
            <a:xfrm>
              <a:off x="860776" y="2018420"/>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userDrawn="1"/>
          </p:nvCxnSpPr>
          <p:spPr>
            <a:xfrm>
              <a:off x="860776" y="6293555"/>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userDrawn="1"/>
          </p:nvCxnSpPr>
          <p:spPr>
            <a:xfrm flipV="1">
              <a:off x="5629802" y="2018420"/>
              <a:ext cx="0" cy="4260848"/>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V="1">
              <a:off x="898877" y="3121731"/>
              <a:ext cx="0" cy="3157537"/>
            </a:xfrm>
            <a:prstGeom prst="line">
              <a:avLst/>
            </a:prstGeom>
            <a:ln w="76200" cmpd="sng"/>
          </p:spPr>
          <p:style>
            <a:lnRef idx="2">
              <a:schemeClr val="accent1"/>
            </a:lnRef>
            <a:fillRef idx="0">
              <a:schemeClr val="accent1"/>
            </a:fillRef>
            <a:effectRef idx="1">
              <a:schemeClr val="accent1"/>
            </a:effectRef>
            <a:fontRef idx="minor">
              <a:schemeClr val="tx1"/>
            </a:fontRef>
          </p:style>
        </p:cxnSp>
      </p:grpSp>
      <p:sp>
        <p:nvSpPr>
          <p:cNvPr id="45"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Text Placeholder 2"/>
          <p:cNvSpPr>
            <a:spLocks noGrp="1"/>
          </p:cNvSpPr>
          <p:nvPr>
            <p:ph type="body" idx="1"/>
          </p:nvPr>
        </p:nvSpPr>
        <p:spPr>
          <a:xfrm>
            <a:off x="706628"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1"/>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024128" y="3143250"/>
            <a:ext cx="4436872" cy="2973917"/>
          </a:xfrm>
        </p:spPr>
        <p:txBody>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4" name="Text Placeholder 2"/>
          <p:cNvSpPr>
            <a:spLocks noGrp="1"/>
          </p:cNvSpPr>
          <p:nvPr>
            <p:ph type="body" idx="13"/>
          </p:nvPr>
        </p:nvSpPr>
        <p:spPr>
          <a:xfrm>
            <a:off x="6351073"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1"/>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35" name="Content Placeholder 3"/>
          <p:cNvSpPr>
            <a:spLocks noGrp="1"/>
          </p:cNvSpPr>
          <p:nvPr>
            <p:ph sz="half" idx="14"/>
          </p:nvPr>
        </p:nvSpPr>
        <p:spPr>
          <a:xfrm>
            <a:off x="6668573" y="3143250"/>
            <a:ext cx="4436872" cy="2973917"/>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pic>
        <p:nvPicPr>
          <p:cNvPr id="5"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14"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sz="half" idx="1"/>
          </p:nvPr>
        </p:nvSpPr>
        <p:spPr>
          <a:xfrm>
            <a:off x="1024128" y="2286000"/>
            <a:ext cx="4754880" cy="4023360"/>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989320" y="2286000"/>
            <a:ext cx="4754880" cy="4023360"/>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1_Content with Caption">
    <p:spTree>
      <p:nvGrpSpPr>
        <p:cNvPr id="1" name=""/>
        <p:cNvGrpSpPr/>
        <p:nvPr/>
      </p:nvGrpSpPr>
      <p:grpSpPr>
        <a:xfrm>
          <a:off x="0" y="0"/>
          <a:ext cx="0" cy="0"/>
          <a:chOff x="0" y="0"/>
          <a:chExt cx="0" cy="0"/>
        </a:xfrm>
      </p:grpSpPr>
      <p:pic>
        <p:nvPicPr>
          <p:cNvPr id="6"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cxnSp>
        <p:nvCxnSpPr>
          <p:cNvPr id="7" name="Straight Connector 6"/>
          <p:cNvCxnSpPr/>
          <p:nvPr userDrawn="1"/>
        </p:nvCxnSpPr>
        <p:spPr>
          <a:xfrm>
            <a:off x="1085850" y="3725863"/>
            <a:ext cx="4332288" cy="0"/>
          </a:xfrm>
          <a:prstGeom prst="line">
            <a:avLst/>
          </a:prstGeom>
          <a:ln w="76200" cmpd="sng">
            <a:solidFill>
              <a:schemeClr val="bg2"/>
            </a:solidFill>
          </a:ln>
        </p:spPr>
        <p:style>
          <a:lnRef idx="2">
            <a:schemeClr val="accent1"/>
          </a:lnRef>
          <a:fillRef idx="0">
            <a:schemeClr val="accent1"/>
          </a:fillRef>
          <a:effectRef idx="1">
            <a:schemeClr val="accent1"/>
          </a:effectRef>
          <a:fontRef idx="minor">
            <a:schemeClr val="tx1"/>
          </a:fontRef>
        </p:style>
      </p:cxnSp>
      <p:sp>
        <p:nvSpPr>
          <p:cNvPr id="15" name="Title 1"/>
          <p:cNvSpPr>
            <a:spLocks noGrp="1"/>
          </p:cNvSpPr>
          <p:nvPr>
            <p:ph type="title"/>
          </p:nvPr>
        </p:nvSpPr>
        <p:spPr>
          <a:xfrm>
            <a:off x="375016" y="204215"/>
            <a:ext cx="11435983" cy="1136341"/>
          </a:xfrm>
        </p:spPr>
        <p:txBody>
          <a:bodyPr/>
          <a:lstStyle>
            <a:lvl1pPr>
              <a:defRPr sz="40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5715000" y="2234060"/>
            <a:ext cx="5678424" cy="3946607"/>
          </a:xfrm>
        </p:spPr>
        <p:txBody>
          <a:bodyPr/>
          <a:lstStyle>
            <a:lvl1pPr>
              <a:defRPr sz="2400" spc="20"/>
            </a:lvl1pPr>
            <a:lvl2pPr>
              <a:defRPr sz="2000" spc="20"/>
            </a:lvl2pPr>
            <a:lvl3pPr>
              <a:defRPr sz="1600" spc="20"/>
            </a:lvl3pPr>
            <a:lvl4pPr>
              <a:defRPr sz="1600" spc="20"/>
            </a:lvl4pPr>
            <a:lvl5pPr>
              <a:defRPr sz="1600" spc="2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024128" y="3908778"/>
            <a:ext cx="4389120" cy="2271889"/>
          </a:xfrm>
        </p:spPr>
        <p:txBody>
          <a:bodyPr lIns="91440" rIns="91440">
            <a:normAutofit/>
          </a:bodyPr>
          <a:lstStyle>
            <a:lvl1pPr marL="0" indent="0">
              <a:lnSpc>
                <a:spcPct val="108000"/>
              </a:lnSpc>
              <a:spcBef>
                <a:spcPts val="600"/>
              </a:spcBef>
              <a:buNone/>
              <a:defRPr sz="2400" spc="2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6" name="Text Placeholder 3"/>
          <p:cNvSpPr>
            <a:spLocks noGrp="1"/>
          </p:cNvSpPr>
          <p:nvPr>
            <p:ph type="body" sz="half" idx="10"/>
          </p:nvPr>
        </p:nvSpPr>
        <p:spPr>
          <a:xfrm>
            <a:off x="1024128" y="1975557"/>
            <a:ext cx="4389120" cy="1580444"/>
          </a:xfrm>
        </p:spPr>
        <p:txBody>
          <a:bodyPr lIns="91440" rIns="91440" anchor="b">
            <a:noAutofit/>
          </a:bodyPr>
          <a:lstStyle>
            <a:lvl1pPr marL="0" indent="0">
              <a:lnSpc>
                <a:spcPct val="100000"/>
              </a:lnSpc>
              <a:spcBef>
                <a:spcPts val="600"/>
              </a:spcBef>
              <a:buNone/>
              <a:defRPr sz="4400" b="0" i="0" spc="20">
                <a:solidFill>
                  <a:schemeClr val="accent1"/>
                </a:solidFill>
                <a:latin typeface="+mj-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3_Title and Content">
    <p:spTree>
      <p:nvGrpSpPr>
        <p:cNvPr id="1" name=""/>
        <p:cNvGrpSpPr/>
        <p:nvPr/>
      </p:nvGrpSpPr>
      <p:grpSpPr>
        <a:xfrm>
          <a:off x="0" y="0"/>
          <a:ext cx="0" cy="0"/>
          <a:chOff x="0" y="0"/>
          <a:chExt cx="0" cy="0"/>
        </a:xfrm>
      </p:grpSpPr>
      <p:pic>
        <p:nvPicPr>
          <p:cNvPr id="6" name="Picture 6" descr="IRC-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7" name="Rectangle 6"/>
          <p:cNvSpPr/>
          <p:nvPr userDrawn="1"/>
        </p:nvSpPr>
        <p:spPr>
          <a:xfrm>
            <a:off x="0" y="1552575"/>
            <a:ext cx="12192000" cy="5305425"/>
          </a:xfrm>
          <a:prstGeom prst="rect">
            <a:avLst/>
          </a:prstGeom>
          <a:ln>
            <a:solidFill>
              <a:schemeClr val="bg1"/>
            </a:solidFill>
          </a:ln>
        </p:spPr>
        <p:style>
          <a:lnRef idx="2">
            <a:schemeClr val="accent2"/>
          </a:lnRef>
          <a:fillRef idx="1">
            <a:schemeClr val="lt1"/>
          </a:fillRef>
          <a:effectRef idx="0">
            <a:schemeClr val="accent2"/>
          </a:effectRef>
          <a:fontRef idx="minor">
            <a:schemeClr val="dk1"/>
          </a:fontRef>
        </p:style>
        <p:txBody>
          <a:bodyPr anchor="ctr"/>
          <a:lstStyle/>
          <a:p>
            <a:pPr algn="ctr">
              <a:defRPr/>
            </a:pPr>
            <a:endParaRPr lang="en-US" dirty="0">
              <a:solidFill>
                <a:prstClr val="black"/>
              </a:solidFill>
            </a:endParaRPr>
          </a:p>
        </p:txBody>
      </p:sp>
      <p:sp>
        <p:nvSpPr>
          <p:cNvPr id="8" name="Rectangle 7"/>
          <p:cNvSpPr/>
          <p:nvPr userDrawn="1"/>
        </p:nvSpPr>
        <p:spPr>
          <a:xfrm>
            <a:off x="2840038" y="2003425"/>
            <a:ext cx="6526212" cy="1187450"/>
          </a:xfrm>
          <a:prstGeom prst="rect">
            <a:avLst/>
          </a:prstGeom>
          <a:noFill/>
          <a:ln w="76200" cmpd="sng">
            <a:solidFill>
              <a:schemeClr val="accent3"/>
            </a:solid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9" name="Rectangle 8"/>
          <p:cNvSpPr/>
          <p:nvPr userDrawn="1"/>
        </p:nvSpPr>
        <p:spPr>
          <a:xfrm>
            <a:off x="2840038" y="3597275"/>
            <a:ext cx="6526212" cy="1187450"/>
          </a:xfrm>
          <a:prstGeom prst="rect">
            <a:avLst/>
          </a:prstGeom>
          <a:noFill/>
          <a:ln w="76200" cmpd="sng">
            <a:solidFill>
              <a:schemeClr val="accent5"/>
            </a:solid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10" name="Rectangle 9"/>
          <p:cNvSpPr/>
          <p:nvPr userDrawn="1"/>
        </p:nvSpPr>
        <p:spPr>
          <a:xfrm>
            <a:off x="2840038" y="5207000"/>
            <a:ext cx="6526212" cy="1187450"/>
          </a:xfrm>
          <a:prstGeom prst="rect">
            <a:avLst/>
          </a:prstGeom>
          <a:noFill/>
          <a:ln w="76200" cmpd="sng">
            <a:solidFill>
              <a:schemeClr val="accent6"/>
            </a:solid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2" name="Title 1"/>
          <p:cNvSpPr>
            <a:spLocks noGrp="1"/>
          </p:cNvSpPr>
          <p:nvPr>
            <p:ph type="title"/>
          </p:nvPr>
        </p:nvSpPr>
        <p:spPr>
          <a:xfrm>
            <a:off x="375016" y="204215"/>
            <a:ext cx="11435983" cy="1136341"/>
          </a:xfrm>
        </p:spPr>
        <p:txBody>
          <a:bodyPr/>
          <a:lstStyle>
            <a:lvl1pPr algn="ctr">
              <a:defRPr sz="4000" baseline="0">
                <a:solidFill>
                  <a:schemeClr val="bg1"/>
                </a:solidFill>
              </a:defRPr>
            </a:lvl1pPr>
          </a:lstStyle>
          <a:p>
            <a:r>
              <a:rPr lang="en-US"/>
              <a:t>Click to edit Master title style</a:t>
            </a:r>
            <a:endParaRPr lang="en-US" dirty="0"/>
          </a:p>
        </p:txBody>
      </p:sp>
      <p:sp>
        <p:nvSpPr>
          <p:cNvPr id="15" name="Text Placeholder 14"/>
          <p:cNvSpPr>
            <a:spLocks noGrp="1"/>
          </p:cNvSpPr>
          <p:nvPr>
            <p:ph type="body" sz="quarter" idx="10"/>
          </p:nvPr>
        </p:nvSpPr>
        <p:spPr>
          <a:xfrm>
            <a:off x="3020130" y="2342446"/>
            <a:ext cx="6123869" cy="578554"/>
          </a:xfrm>
        </p:spPr>
        <p:txBody>
          <a:bodyPr>
            <a:normAutofit/>
          </a:bodyPr>
          <a:lstStyle>
            <a:lvl1pPr algn="ctr">
              <a:defRPr sz="3200" b="0" i="0" spc="230">
                <a:solidFill>
                  <a:schemeClr val="accent3"/>
                </a:solidFill>
                <a:latin typeface="+mj-lt"/>
              </a:defRPr>
            </a:lvl1pPr>
            <a:lvl2pPr>
              <a:defRPr>
                <a:solidFill>
                  <a:srgbClr val="E8722D"/>
                </a:solidFill>
              </a:defRPr>
            </a:lvl2pPr>
            <a:lvl3pPr>
              <a:defRPr>
                <a:solidFill>
                  <a:srgbClr val="E8722D"/>
                </a:solidFill>
              </a:defRPr>
            </a:lvl3pPr>
            <a:lvl4pPr>
              <a:defRPr>
                <a:solidFill>
                  <a:srgbClr val="E8722D"/>
                </a:solidFill>
              </a:defRPr>
            </a:lvl4pPr>
            <a:lvl5pPr>
              <a:defRPr>
                <a:solidFill>
                  <a:srgbClr val="E8722D"/>
                </a:solidFill>
              </a:defRPr>
            </a:lvl5pPr>
          </a:lstStyle>
          <a:p>
            <a:pPr lvl="0"/>
            <a:r>
              <a:rPr lang="en-US"/>
              <a:t>Click to edit Master text styles</a:t>
            </a:r>
          </a:p>
        </p:txBody>
      </p:sp>
      <p:sp>
        <p:nvSpPr>
          <p:cNvPr id="14" name="Text Placeholder 14"/>
          <p:cNvSpPr>
            <a:spLocks noGrp="1"/>
          </p:cNvSpPr>
          <p:nvPr>
            <p:ph type="body" sz="quarter" idx="11"/>
          </p:nvPr>
        </p:nvSpPr>
        <p:spPr>
          <a:xfrm>
            <a:off x="3020130" y="3951110"/>
            <a:ext cx="6123869" cy="578554"/>
          </a:xfrm>
        </p:spPr>
        <p:txBody>
          <a:bodyPr>
            <a:normAutofit/>
          </a:bodyPr>
          <a:lstStyle>
            <a:lvl1pPr algn="ctr">
              <a:defRPr sz="3200" b="0" i="0" spc="230">
                <a:solidFill>
                  <a:schemeClr val="accent5"/>
                </a:solidFill>
                <a:latin typeface="+mj-lt"/>
              </a:defRPr>
            </a:lvl1pPr>
            <a:lvl2pPr>
              <a:defRPr>
                <a:solidFill>
                  <a:srgbClr val="E8722D"/>
                </a:solidFill>
              </a:defRPr>
            </a:lvl2pPr>
            <a:lvl3pPr>
              <a:defRPr>
                <a:solidFill>
                  <a:srgbClr val="E8722D"/>
                </a:solidFill>
              </a:defRPr>
            </a:lvl3pPr>
            <a:lvl4pPr>
              <a:defRPr>
                <a:solidFill>
                  <a:srgbClr val="E8722D"/>
                </a:solidFill>
              </a:defRPr>
            </a:lvl4pPr>
            <a:lvl5pPr>
              <a:defRPr>
                <a:solidFill>
                  <a:srgbClr val="E8722D"/>
                </a:solidFill>
              </a:defRPr>
            </a:lvl5pPr>
          </a:lstStyle>
          <a:p>
            <a:pPr lvl="0"/>
            <a:r>
              <a:rPr lang="en-US"/>
              <a:t>Click to edit Master text styles</a:t>
            </a:r>
          </a:p>
        </p:txBody>
      </p:sp>
      <p:sp>
        <p:nvSpPr>
          <p:cNvPr id="16" name="Text Placeholder 14"/>
          <p:cNvSpPr>
            <a:spLocks noGrp="1"/>
          </p:cNvSpPr>
          <p:nvPr>
            <p:ph type="body" sz="quarter" idx="12"/>
          </p:nvPr>
        </p:nvSpPr>
        <p:spPr>
          <a:xfrm>
            <a:off x="3020130" y="5573886"/>
            <a:ext cx="6123869" cy="578554"/>
          </a:xfrm>
        </p:spPr>
        <p:txBody>
          <a:bodyPr>
            <a:normAutofit/>
          </a:bodyPr>
          <a:lstStyle>
            <a:lvl1pPr algn="ctr">
              <a:defRPr sz="3200" b="0" i="0" spc="230">
                <a:solidFill>
                  <a:schemeClr val="accent6"/>
                </a:solidFill>
                <a:latin typeface="+mj-lt"/>
              </a:defRPr>
            </a:lvl1pPr>
            <a:lvl2pPr>
              <a:defRPr>
                <a:solidFill>
                  <a:srgbClr val="E8722D"/>
                </a:solidFill>
              </a:defRPr>
            </a:lvl2pPr>
            <a:lvl3pPr>
              <a:defRPr>
                <a:solidFill>
                  <a:srgbClr val="E8722D"/>
                </a:solidFill>
              </a:defRPr>
            </a:lvl3pPr>
            <a:lvl4pPr>
              <a:defRPr>
                <a:solidFill>
                  <a:srgbClr val="E8722D"/>
                </a:solidFill>
              </a:defRPr>
            </a:lvl4pPr>
            <a:lvl5pPr>
              <a:defRPr>
                <a:solidFill>
                  <a:srgbClr val="E8722D"/>
                </a:solidFill>
              </a:defRPr>
            </a:lvl5pPr>
          </a:lstStyle>
          <a:p>
            <a:pPr lvl="0"/>
            <a:r>
              <a:rPr lang="en-US"/>
              <a:t>Click to edit Master text styles</a:t>
            </a:r>
          </a:p>
        </p:txBody>
      </p:sp>
    </p:spTree>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userDrawn="1">
  <p:cSld name="Title Slide">
    <p:spTree>
      <p:nvGrpSpPr>
        <p:cNvPr id="1" name=""/>
        <p:cNvGrpSpPr/>
        <p:nvPr/>
      </p:nvGrpSpPr>
      <p:grpSpPr>
        <a:xfrm>
          <a:off x="0" y="0"/>
          <a:ext cx="0" cy="0"/>
          <a:chOff x="0" y="0"/>
          <a:chExt cx="0" cy="0"/>
        </a:xfrm>
      </p:grpSpPr>
      <p:pic>
        <p:nvPicPr>
          <p:cNvPr id="3" name="Picture 6" descr="IRC-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4" name="Title 1"/>
          <p:cNvSpPr txBox="1">
            <a:spLocks/>
          </p:cNvSpPr>
          <p:nvPr userDrawn="1"/>
        </p:nvSpPr>
        <p:spPr>
          <a:xfrm>
            <a:off x="982663" y="1268413"/>
            <a:ext cx="10244137" cy="661987"/>
          </a:xfrm>
          <a:prstGeom prst="rect">
            <a:avLst/>
          </a:prstGeom>
        </p:spPr>
        <p:txBody>
          <a:bodyPr/>
          <a:lstStyle>
            <a:lvl1pPr algn="l" defTabSz="914400" rtl="0" eaLnBrk="1" latinLnBrk="0" hangingPunct="1">
              <a:lnSpc>
                <a:spcPct val="100000"/>
              </a:lnSpc>
              <a:spcBef>
                <a:spcPct val="0"/>
              </a:spcBef>
              <a:buNone/>
              <a:defRPr sz="6000" kern="1200" cap="all" spc="200" baseline="0">
                <a:solidFill>
                  <a:schemeClr val="bg1"/>
                </a:solidFill>
                <a:latin typeface="+mj-lt"/>
                <a:ea typeface="+mj-ea"/>
                <a:cs typeface="+mj-cs"/>
              </a:defRPr>
            </a:lvl1pPr>
          </a:lstStyle>
          <a:p>
            <a:pPr>
              <a:defRPr/>
            </a:pPr>
            <a:r>
              <a:rPr lang="fr-FR" sz="2800" dirty="0">
                <a:solidFill>
                  <a:prstClr val="white"/>
                </a:solidFill>
              </a:rPr>
              <a:t>Module 1</a:t>
            </a:r>
          </a:p>
        </p:txBody>
      </p:sp>
      <p:sp>
        <p:nvSpPr>
          <p:cNvPr id="5" name="Title 1"/>
          <p:cNvSpPr txBox="1">
            <a:spLocks/>
          </p:cNvSpPr>
          <p:nvPr userDrawn="1"/>
        </p:nvSpPr>
        <p:spPr>
          <a:xfrm>
            <a:off x="982663" y="4745038"/>
            <a:ext cx="10244137" cy="966787"/>
          </a:xfrm>
          <a:prstGeom prst="rect">
            <a:avLst/>
          </a:prstGeom>
        </p:spPr>
        <p:txBody>
          <a:bodyPr/>
          <a:lstStyle>
            <a:lvl1pPr algn="l" defTabSz="914400" rtl="0" eaLnBrk="1" latinLnBrk="0" hangingPunct="1">
              <a:lnSpc>
                <a:spcPct val="100000"/>
              </a:lnSpc>
              <a:spcBef>
                <a:spcPct val="0"/>
              </a:spcBef>
              <a:buNone/>
              <a:defRPr sz="6000" kern="1200" cap="all" spc="200" baseline="0">
                <a:solidFill>
                  <a:schemeClr val="bg1"/>
                </a:solidFill>
                <a:latin typeface="+mj-lt"/>
                <a:ea typeface="+mj-ea"/>
                <a:cs typeface="+mj-cs"/>
              </a:defRPr>
            </a:lvl1pPr>
          </a:lstStyle>
          <a:p>
            <a:pPr>
              <a:defRPr/>
            </a:pPr>
            <a:r>
              <a:rPr lang="fr-FR" sz="3200" spc="0" dirty="0">
                <a:solidFill>
                  <a:prstClr val="white"/>
                </a:solidFill>
                <a:latin typeface="Franklin Gothic Book"/>
              </a:rPr>
              <a:t>Cliquez pour modifier le sous-titre</a:t>
            </a:r>
          </a:p>
        </p:txBody>
      </p:sp>
      <p:cxnSp>
        <p:nvCxnSpPr>
          <p:cNvPr id="6" name="Straight Connector 5"/>
          <p:cNvCxnSpPr/>
          <p:nvPr userDrawn="1"/>
        </p:nvCxnSpPr>
        <p:spPr>
          <a:xfrm>
            <a:off x="1085850" y="4387850"/>
            <a:ext cx="10104438" cy="0"/>
          </a:xfrm>
          <a:prstGeom prst="line">
            <a:avLst/>
          </a:prstGeom>
          <a:ln w="76200" cmpd="sng">
            <a:solidFill>
              <a:schemeClr val="bg2"/>
            </a:solidFill>
          </a:ln>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ctrTitle"/>
          </p:nvPr>
        </p:nvSpPr>
        <p:spPr>
          <a:xfrm>
            <a:off x="982132" y="1962937"/>
            <a:ext cx="10244667" cy="2134930"/>
          </a:xfrm>
        </p:spPr>
        <p:txBody>
          <a:bodyPr anchor="t">
            <a:noAutofit/>
          </a:bodyPr>
          <a:lstStyle>
            <a:lvl1pPr algn="l">
              <a:lnSpc>
                <a:spcPct val="100000"/>
              </a:lnSpc>
              <a:defRPr sz="6000" spc="300" baseline="0">
                <a:solidFill>
                  <a:schemeClr val="bg1"/>
                </a:solidFill>
              </a:defRPr>
            </a:lvl1pPr>
          </a:lstStyle>
          <a:p>
            <a:r>
              <a:rPr lang="en-US"/>
              <a:t>Click to edit Master title style</a:t>
            </a:r>
            <a:endParaRPr lang="en-US" dirty="0"/>
          </a:p>
        </p:txBody>
      </p:sp>
    </p:spTree>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Cover Option 1">
    <p:spTree>
      <p:nvGrpSpPr>
        <p:cNvPr id="1" name=""/>
        <p:cNvGrpSpPr/>
        <p:nvPr/>
      </p:nvGrpSpPr>
      <p:grpSpPr>
        <a:xfrm>
          <a:off x="0" y="0"/>
          <a:ext cx="0" cy="0"/>
          <a:chOff x="0" y="0"/>
          <a:chExt cx="0" cy="0"/>
        </a:xfrm>
      </p:grpSpPr>
      <p:pic>
        <p:nvPicPr>
          <p:cNvPr id="2" name="Picture 6" descr="IRC-Guidlines-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3" name="Title 1"/>
          <p:cNvSpPr txBox="1">
            <a:spLocks/>
          </p:cNvSpPr>
          <p:nvPr userDrawn="1"/>
        </p:nvSpPr>
        <p:spPr>
          <a:xfrm>
            <a:off x="982663" y="1268413"/>
            <a:ext cx="10244137" cy="661987"/>
          </a:xfrm>
          <a:prstGeom prst="rect">
            <a:avLst/>
          </a:prstGeom>
        </p:spPr>
        <p:txBody>
          <a:bodyPr/>
          <a:lstStyle>
            <a:lvl1pPr algn="l" defTabSz="914400" rtl="0" eaLnBrk="1" latinLnBrk="0" hangingPunct="1">
              <a:lnSpc>
                <a:spcPct val="100000"/>
              </a:lnSpc>
              <a:spcBef>
                <a:spcPct val="0"/>
              </a:spcBef>
              <a:buNone/>
              <a:defRPr sz="6000" kern="1200" cap="all" spc="200" baseline="0">
                <a:solidFill>
                  <a:schemeClr val="bg1"/>
                </a:solidFill>
                <a:latin typeface="+mj-lt"/>
                <a:ea typeface="+mj-ea"/>
                <a:cs typeface="+mj-cs"/>
              </a:defRPr>
            </a:lvl1pPr>
          </a:lstStyle>
          <a:p>
            <a:pPr>
              <a:defRPr/>
            </a:pPr>
            <a:r>
              <a:rPr lang="fr-FR" sz="2800" dirty="0">
                <a:solidFill>
                  <a:prstClr val="white"/>
                </a:solidFill>
              </a:rPr>
              <a:t>Module 1</a:t>
            </a:r>
          </a:p>
        </p:txBody>
      </p:sp>
      <p:sp>
        <p:nvSpPr>
          <p:cNvPr id="4" name="Rectangle 3"/>
          <p:cNvSpPr/>
          <p:nvPr userDrawn="1"/>
        </p:nvSpPr>
        <p:spPr>
          <a:xfrm>
            <a:off x="592138" y="1116013"/>
            <a:ext cx="10907712" cy="2487612"/>
          </a:xfrm>
          <a:prstGeom prst="rect">
            <a:avLst/>
          </a:prstGeom>
          <a:ln>
            <a:no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cxnSp>
        <p:nvCxnSpPr>
          <p:cNvPr id="5" name="Straight Connector 4"/>
          <p:cNvCxnSpPr/>
          <p:nvPr userDrawn="1"/>
        </p:nvCxnSpPr>
        <p:spPr>
          <a:xfrm>
            <a:off x="871538" y="2971800"/>
            <a:ext cx="10104437" cy="0"/>
          </a:xfrm>
          <a:prstGeom prst="line">
            <a:avLst/>
          </a:prstGeom>
          <a:ln w="76200" cmpd="sng">
            <a:solidFill>
              <a:schemeClr val="accent1"/>
            </a:solidFill>
          </a:ln>
        </p:spPr>
        <p:style>
          <a:lnRef idx="2">
            <a:schemeClr val="accent1"/>
          </a:lnRef>
          <a:fillRef idx="0">
            <a:schemeClr val="accent1"/>
          </a:fillRef>
          <a:effectRef idx="1">
            <a:schemeClr val="accent1"/>
          </a:effectRef>
          <a:fontRef idx="minor">
            <a:schemeClr val="tx1"/>
          </a:fontRef>
        </p:style>
      </p:cxnSp>
      <p:sp>
        <p:nvSpPr>
          <p:cNvPr id="6" name="Title 1"/>
          <p:cNvSpPr txBox="1">
            <a:spLocks/>
          </p:cNvSpPr>
          <p:nvPr userDrawn="1"/>
        </p:nvSpPr>
        <p:spPr>
          <a:xfrm>
            <a:off x="809625" y="1439863"/>
            <a:ext cx="10591800" cy="1427162"/>
          </a:xfrm>
          <a:prstGeom prst="rect">
            <a:avLst/>
          </a:prstGeom>
        </p:spPr>
        <p:txBody>
          <a:bodyPr/>
          <a:lstStyle>
            <a:lvl1pPr algn="l" defTabSz="914400" rtl="0" eaLnBrk="1" latinLnBrk="0" hangingPunct="1">
              <a:lnSpc>
                <a:spcPct val="100000"/>
              </a:lnSpc>
              <a:spcBef>
                <a:spcPct val="0"/>
              </a:spcBef>
              <a:buNone/>
              <a:defRPr sz="6000" kern="1200" cap="all" spc="300" baseline="0">
                <a:solidFill>
                  <a:schemeClr val="bg1"/>
                </a:solidFill>
                <a:latin typeface="+mj-lt"/>
                <a:ea typeface="+mj-ea"/>
                <a:cs typeface="+mj-cs"/>
              </a:defRPr>
            </a:lvl1pPr>
          </a:lstStyle>
          <a:p>
            <a:pPr>
              <a:defRPr/>
            </a:pPr>
            <a:r>
              <a:rPr lang="fr-FR" sz="2400" dirty="0">
                <a:solidFill>
                  <a:prstClr val="black"/>
                </a:solidFill>
              </a:rPr>
              <a:t>FORMATION INTER-AGENCE SUR LA GESTION DES CAS DE VIOLENCE BASÉE SUR LE GENRE</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_Cover Option 2">
    <p:spTree>
      <p:nvGrpSpPr>
        <p:cNvPr id="1" name=""/>
        <p:cNvGrpSpPr/>
        <p:nvPr/>
      </p:nvGrpSpPr>
      <p:grpSpPr>
        <a:xfrm>
          <a:off x="0" y="0"/>
          <a:ext cx="0" cy="0"/>
          <a:chOff x="0" y="0"/>
          <a:chExt cx="0" cy="0"/>
        </a:xfrm>
      </p:grpSpPr>
      <p:pic>
        <p:nvPicPr>
          <p:cNvPr id="5" name="Picture 6" descr="IRC-Cover-Purple-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a:t>Click to edit Master title style</a:t>
            </a:r>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a:t>Click to edit Master text styles</a:t>
            </a:r>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Cover Option 2">
    <p:spTree>
      <p:nvGrpSpPr>
        <p:cNvPr id="1" name=""/>
        <p:cNvGrpSpPr/>
        <p:nvPr/>
      </p:nvGrpSpPr>
      <p:grpSpPr>
        <a:xfrm>
          <a:off x="0" y="0"/>
          <a:ext cx="0" cy="0"/>
          <a:chOff x="0" y="0"/>
          <a:chExt cx="0" cy="0"/>
        </a:xfrm>
      </p:grpSpPr>
      <p:pic>
        <p:nvPicPr>
          <p:cNvPr id="5" name="Picture 6" descr="IRC-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a:t>Click to edit Master title style</a:t>
            </a:r>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a:t>Click to edit Master text styles</a:t>
            </a:r>
          </a:p>
        </p:txBody>
      </p:sp>
    </p:spTree>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1_Cover Option 2">
    <p:spTree>
      <p:nvGrpSpPr>
        <p:cNvPr id="1" name=""/>
        <p:cNvGrpSpPr/>
        <p:nvPr/>
      </p:nvGrpSpPr>
      <p:grpSpPr>
        <a:xfrm>
          <a:off x="0" y="0"/>
          <a:ext cx="0" cy="0"/>
          <a:chOff x="0" y="0"/>
          <a:chExt cx="0" cy="0"/>
        </a:xfrm>
      </p:grpSpPr>
      <p:pic>
        <p:nvPicPr>
          <p:cNvPr id="5" name="Picture 6" descr="IRC-Cover-Green-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a:t>Click to edit Master title style</a:t>
            </a:r>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a:t>Click to edit Master text styles</a:t>
            </a:r>
          </a:p>
        </p:txBody>
      </p:sp>
    </p:spTree>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2_Cover Option 2">
    <p:spTree>
      <p:nvGrpSpPr>
        <p:cNvPr id="1" name=""/>
        <p:cNvGrpSpPr/>
        <p:nvPr/>
      </p:nvGrpSpPr>
      <p:grpSpPr>
        <a:xfrm>
          <a:off x="0" y="0"/>
          <a:ext cx="0" cy="0"/>
          <a:chOff x="0" y="0"/>
          <a:chExt cx="0" cy="0"/>
        </a:xfrm>
      </p:grpSpPr>
      <p:pic>
        <p:nvPicPr>
          <p:cNvPr id="5" name="Picture 6" descr="IRC-Cover-Orange-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a:t>Click to edit Master title style</a:t>
            </a:r>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a:t>Click to edit Master text styles</a:t>
            </a:r>
          </a:p>
        </p:txBody>
      </p:sp>
    </p:spTree>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3_Cover Option 2">
    <p:spTree>
      <p:nvGrpSpPr>
        <p:cNvPr id="1" name=""/>
        <p:cNvGrpSpPr/>
        <p:nvPr/>
      </p:nvGrpSpPr>
      <p:grpSpPr>
        <a:xfrm>
          <a:off x="0" y="0"/>
          <a:ext cx="0" cy="0"/>
          <a:chOff x="0" y="0"/>
          <a:chExt cx="0" cy="0"/>
        </a:xfrm>
      </p:grpSpPr>
      <p:pic>
        <p:nvPicPr>
          <p:cNvPr id="5" name="Picture 6" descr="IRC-Cover-Purple-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a:t>Click to edit Master title style</a:t>
            </a:r>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a:t>Click to edit Master text styles</a:t>
            </a:r>
          </a:p>
        </p:txBody>
      </p:sp>
    </p:spTree>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4_Cover Option 2">
    <p:spTree>
      <p:nvGrpSpPr>
        <p:cNvPr id="1" name=""/>
        <p:cNvGrpSpPr/>
        <p:nvPr/>
      </p:nvGrpSpPr>
      <p:grpSpPr>
        <a:xfrm>
          <a:off x="0" y="0"/>
          <a:ext cx="0" cy="0"/>
          <a:chOff x="0" y="0"/>
          <a:chExt cx="0" cy="0"/>
        </a:xfrm>
      </p:grpSpPr>
      <p:pic>
        <p:nvPicPr>
          <p:cNvPr id="5" name="Picture 6" descr="IRC-Cover-Yellow-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a:t>Click to edit Master title style</a:t>
            </a:r>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a:t>Click to edit Master text styles</a:t>
            </a:r>
          </a:p>
        </p:txBody>
      </p:sp>
    </p:spTree>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obj" preserve="1">
  <p:cSld name="4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1.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1"/>
              </a:buClr>
              <a:buSzPct val="100000"/>
              <a:buFontTx/>
              <a:buBlip>
                <a:blip r:embed="rId4"/>
              </a:buBlip>
              <a:defRPr sz="2000" spc="0"/>
            </a:lvl1pPr>
            <a:lvl2pPr marL="265176" indent="-137160">
              <a:buClr>
                <a:schemeClr val="accent1"/>
              </a:buClr>
              <a:buSzPct val="100000"/>
              <a:buFontTx/>
              <a:buBlip>
                <a:blip r:embed="rId4"/>
              </a:buBlip>
              <a:defRPr/>
            </a:lvl2pPr>
            <a:lvl3pPr marL="448056" indent="-137160">
              <a:buClr>
                <a:schemeClr val="accent1"/>
              </a:buClr>
              <a:buSzPct val="100000"/>
              <a:buFontTx/>
              <a:buBlip>
                <a:blip r:embed="rId4"/>
              </a:buBlip>
              <a:defRPr/>
            </a:lvl3pPr>
            <a:lvl4pPr marL="594360" indent="-137160">
              <a:buSzPct val="100000"/>
              <a:buFontTx/>
              <a:buBlip>
                <a:blip r:embed="rId4"/>
              </a:buBlip>
              <a:defRPr/>
            </a:lvl4pPr>
            <a:lvl5pPr marL="777240" indent="-137160">
              <a:buSzPct val="100000"/>
              <a:buFontTx/>
              <a:buBlip>
                <a:blip r:embed="rId4"/>
              </a:buBlip>
              <a:defRPr/>
            </a:lvl5pPr>
          </a:lstStyle>
          <a:p>
            <a:pPr lvl="0"/>
            <a:r>
              <a:rPr lang="en-US" dirty="0"/>
              <a:t>Click to edit Master text styles</a:t>
            </a:r>
          </a:p>
          <a:p>
            <a:pPr lvl="1"/>
            <a:r>
              <a:rPr lang="en-US" dirty="0"/>
              <a:t>Second level</a:t>
            </a:r>
          </a:p>
          <a:p>
            <a:pPr lvl="2"/>
            <a:r>
              <a:rPr lang="en-US" dirty="0"/>
              <a:t>Third level</a:t>
            </a:r>
          </a:p>
        </p:txBody>
      </p:sp>
    </p:spTree>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obj" preserve="1">
  <p:cSld name="5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3.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5"/>
              </a:buClr>
              <a:buSzPct val="100000"/>
              <a:buFontTx/>
              <a:buBlip>
                <a:blip r:embed="rId4"/>
              </a:buBlip>
              <a:defRPr sz="2000" spc="0"/>
            </a:lvl1pPr>
            <a:lvl2pPr marL="265176" indent="-137160">
              <a:buClr>
                <a:schemeClr val="accent5"/>
              </a:buClr>
              <a:buSzPct val="100000"/>
              <a:buFontTx/>
              <a:buBlip>
                <a:blip r:embed="rId4"/>
              </a:buBlip>
              <a:defRPr/>
            </a:lvl2pPr>
            <a:lvl3pPr marL="448056" indent="-137160">
              <a:buClr>
                <a:schemeClr val="accent5"/>
              </a:buClr>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a:t>Click to edit Master text styles</a:t>
            </a:r>
          </a:p>
          <a:p>
            <a:pPr lvl="1"/>
            <a:r>
              <a:rPr lang="en-US" dirty="0"/>
              <a:t>Second level</a:t>
            </a:r>
          </a:p>
          <a:p>
            <a:pPr lvl="2"/>
            <a:r>
              <a:rPr lang="en-US" dirty="0"/>
              <a:t>Third level</a:t>
            </a:r>
          </a:p>
        </p:txBody>
      </p:sp>
    </p:spTree>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obj" preserve="1">
  <p:cSld name="6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Orange.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SzPct val="100000"/>
              <a:buFontTx/>
              <a:buBlip>
                <a:blip r:embed="rId4"/>
              </a:buBlip>
              <a:defRPr sz="2000" spc="0"/>
            </a:lvl1pPr>
            <a:lvl2pPr marL="265176" indent="-137160">
              <a:buSzPct val="100000"/>
              <a:buFontTx/>
              <a:buBlip>
                <a:blip r:embed="rId4"/>
              </a:buBlip>
              <a:defRPr/>
            </a:lvl2pPr>
            <a:lvl3pPr marL="448056" indent="-137160">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a:t>Click to edit Master text styles</a:t>
            </a:r>
          </a:p>
          <a:p>
            <a:pPr lvl="1"/>
            <a:r>
              <a:rPr lang="en-US" dirty="0"/>
              <a:t>Second level</a:t>
            </a:r>
          </a:p>
          <a:p>
            <a:pPr lvl="2"/>
            <a:r>
              <a:rPr lang="en-US" dirty="0"/>
              <a:t>Third level</a:t>
            </a:r>
          </a:p>
        </p:txBody>
      </p:sp>
    </p:spTree>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obj" preserve="1">
  <p:cSld name="7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2.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4"/>
              </a:buClr>
              <a:buSzPct val="100000"/>
              <a:buFontTx/>
              <a:buBlip>
                <a:blip r:embed="rId4"/>
              </a:buBlip>
              <a:defRPr sz="2000" spc="0"/>
            </a:lvl1pPr>
            <a:lvl2pPr marL="265176" indent="-137160">
              <a:buClr>
                <a:schemeClr val="accent4"/>
              </a:buClr>
              <a:buSzPct val="100000"/>
              <a:buFontTx/>
              <a:buBlip>
                <a:blip r:embed="rId4"/>
              </a:buBlip>
              <a:defRPr/>
            </a:lvl2pPr>
            <a:lvl3pPr marL="448056" indent="-137160">
              <a:buClr>
                <a:schemeClr val="accent4"/>
              </a:buClr>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a:t>Click to edit Master text styles</a:t>
            </a:r>
          </a:p>
          <a:p>
            <a:pPr lvl="1"/>
            <a:r>
              <a:rPr lang="en-US" dirty="0"/>
              <a:t>Second level</a:t>
            </a:r>
          </a:p>
          <a:p>
            <a:pPr lvl="2"/>
            <a:r>
              <a:rPr lang="en-US" dirty="0"/>
              <a:t>Third level</a:t>
            </a:r>
          </a:p>
        </p:txBody>
      </p:sp>
    </p:spTree>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obj" preserve="1">
  <p:cSld name="8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Yellow.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6"/>
              </a:buClr>
              <a:buSzPct val="100000"/>
              <a:buFontTx/>
              <a:buBlip>
                <a:blip r:embed="rId4"/>
              </a:buBlip>
              <a:defRPr sz="2000" spc="0"/>
            </a:lvl1pPr>
            <a:lvl2pPr marL="265176" indent="-137160">
              <a:buClr>
                <a:schemeClr val="accent6"/>
              </a:buClr>
              <a:buSzPct val="100000"/>
              <a:buFontTx/>
              <a:buBlip>
                <a:blip r:embed="rId4"/>
              </a:buBlip>
              <a:defRPr/>
            </a:lvl2pPr>
            <a:lvl3pPr marL="448056" indent="-137160">
              <a:buClr>
                <a:schemeClr val="accent6"/>
              </a:buClr>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a:t>Click to edit Master text styles</a:t>
            </a:r>
          </a:p>
          <a:p>
            <a:pPr lvl="1"/>
            <a:r>
              <a:rPr lang="en-US" dirty="0"/>
              <a:t>Second level</a:t>
            </a:r>
          </a:p>
          <a:p>
            <a:pPr lvl="2"/>
            <a:r>
              <a:rPr lang="en-US" dirty="0"/>
              <a:t>Third level</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4_Cover Option 2">
    <p:spTree>
      <p:nvGrpSpPr>
        <p:cNvPr id="1" name=""/>
        <p:cNvGrpSpPr/>
        <p:nvPr/>
      </p:nvGrpSpPr>
      <p:grpSpPr>
        <a:xfrm>
          <a:off x="0" y="0"/>
          <a:ext cx="0" cy="0"/>
          <a:chOff x="0" y="0"/>
          <a:chExt cx="0" cy="0"/>
        </a:xfrm>
      </p:grpSpPr>
      <p:pic>
        <p:nvPicPr>
          <p:cNvPr id="5" name="Picture 6" descr="IRC-Cover-Yellow-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a:t>Click to edit Master title style</a:t>
            </a:r>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a:t>Click to edit Master text styles</a:t>
            </a:r>
          </a:p>
        </p:txBody>
      </p:sp>
    </p:spTree>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pic>
        <p:nvPicPr>
          <p:cNvPr id="4"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a:t>Click to edit Master text styles</a:t>
            </a:r>
          </a:p>
        </p:txBody>
      </p:sp>
    </p:spTree>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obj" preserve="1">
  <p:cSld name="9_Title and Content">
    <p:spTree>
      <p:nvGrpSpPr>
        <p:cNvPr id="1" name=""/>
        <p:cNvGrpSpPr/>
        <p:nvPr/>
      </p:nvGrpSpPr>
      <p:grpSpPr>
        <a:xfrm>
          <a:off x="0" y="0"/>
          <a:ext cx="0" cy="0"/>
          <a:chOff x="0" y="0"/>
          <a:chExt cx="0" cy="0"/>
        </a:xfrm>
      </p:grpSpPr>
      <p:pic>
        <p:nvPicPr>
          <p:cNvPr id="4" name="Picture 6" descr="IRC-Top-Border-Green.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a:t>Click to edit Master text styles</a:t>
            </a:r>
          </a:p>
        </p:txBody>
      </p:sp>
    </p:spTree>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obj" preserve="1">
  <p:cSld name="10_Title and Content">
    <p:spTree>
      <p:nvGrpSpPr>
        <p:cNvPr id="1" name=""/>
        <p:cNvGrpSpPr/>
        <p:nvPr/>
      </p:nvGrpSpPr>
      <p:grpSpPr>
        <a:xfrm>
          <a:off x="0" y="0"/>
          <a:ext cx="0" cy="0"/>
          <a:chOff x="0" y="0"/>
          <a:chExt cx="0" cy="0"/>
        </a:xfrm>
      </p:grpSpPr>
      <p:pic>
        <p:nvPicPr>
          <p:cNvPr id="4" name="Picture 6" descr="IRC-Top-Border-3.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a:t>Click to edit Master text styles</a:t>
            </a:r>
          </a:p>
        </p:txBody>
      </p:sp>
    </p:spTree>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obj" preserve="1">
  <p:cSld name="11_Title and Content">
    <p:spTree>
      <p:nvGrpSpPr>
        <p:cNvPr id="1" name=""/>
        <p:cNvGrpSpPr/>
        <p:nvPr/>
      </p:nvGrpSpPr>
      <p:grpSpPr>
        <a:xfrm>
          <a:off x="0" y="0"/>
          <a:ext cx="0" cy="0"/>
          <a:chOff x="0" y="0"/>
          <a:chExt cx="0" cy="0"/>
        </a:xfrm>
      </p:grpSpPr>
      <p:pic>
        <p:nvPicPr>
          <p:cNvPr id="4" name="Picture 6" descr="IRC-Top-Border-Purple.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a:t>Click to edit Master text styles</a:t>
            </a:r>
          </a:p>
        </p:txBody>
      </p:sp>
    </p:spTree>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obj" preserve="1">
  <p:cSld name="12_Title and Content">
    <p:spTree>
      <p:nvGrpSpPr>
        <p:cNvPr id="1" name=""/>
        <p:cNvGrpSpPr/>
        <p:nvPr/>
      </p:nvGrpSpPr>
      <p:grpSpPr>
        <a:xfrm>
          <a:off x="0" y="0"/>
          <a:ext cx="0" cy="0"/>
          <a:chOff x="0" y="0"/>
          <a:chExt cx="0" cy="0"/>
        </a:xfrm>
      </p:grpSpPr>
      <p:pic>
        <p:nvPicPr>
          <p:cNvPr id="4" name="Picture 6" descr="IRC-Top-Border-2.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a:t>Click to edit Master text styles</a:t>
            </a:r>
          </a:p>
        </p:txBody>
      </p:sp>
    </p:spTree>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1_Comparison">
    <p:spTree>
      <p:nvGrpSpPr>
        <p:cNvPr id="1" name=""/>
        <p:cNvGrpSpPr/>
        <p:nvPr/>
      </p:nvGrpSpPr>
      <p:grpSpPr>
        <a:xfrm>
          <a:off x="0" y="0"/>
          <a:ext cx="0" cy="0"/>
          <a:chOff x="0" y="0"/>
          <a:chExt cx="0" cy="0"/>
        </a:xfrm>
      </p:grpSpPr>
      <p:pic>
        <p:nvPicPr>
          <p:cNvPr id="7" name="Picture 6" descr="IRC-Top-Border-3.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45"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Text Placeholder 2"/>
          <p:cNvSpPr>
            <a:spLocks noGrp="1"/>
          </p:cNvSpPr>
          <p:nvPr>
            <p:ph type="body" idx="1"/>
          </p:nvPr>
        </p:nvSpPr>
        <p:spPr>
          <a:xfrm>
            <a:off x="706628"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3"/>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024128" y="3143250"/>
            <a:ext cx="4436872" cy="2973917"/>
          </a:xfrm>
        </p:spPr>
        <p:txBody>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4" name="Text Placeholder 2"/>
          <p:cNvSpPr>
            <a:spLocks noGrp="1"/>
          </p:cNvSpPr>
          <p:nvPr>
            <p:ph type="body" idx="13"/>
          </p:nvPr>
        </p:nvSpPr>
        <p:spPr>
          <a:xfrm>
            <a:off x="6351073"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3"/>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35" name="Content Placeholder 3"/>
          <p:cNvSpPr>
            <a:spLocks noGrp="1"/>
          </p:cNvSpPr>
          <p:nvPr>
            <p:ph sz="half" idx="14"/>
          </p:nvPr>
        </p:nvSpPr>
        <p:spPr>
          <a:xfrm>
            <a:off x="6668573" y="3143250"/>
            <a:ext cx="4436872" cy="2973917"/>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pic>
        <p:nvPicPr>
          <p:cNvPr id="6" name="Picture 6" descr="IRC-Top-Border-2.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15" name="Title 1"/>
          <p:cNvSpPr>
            <a:spLocks noGrp="1"/>
          </p:cNvSpPr>
          <p:nvPr>
            <p:ph type="title"/>
          </p:nvPr>
        </p:nvSpPr>
        <p:spPr>
          <a:xfrm>
            <a:off x="375016" y="204215"/>
            <a:ext cx="11435983" cy="1136341"/>
          </a:xfrm>
        </p:spPr>
        <p:txBody>
          <a:bodyPr/>
          <a:lstStyle>
            <a:lvl1pPr>
              <a:defRPr sz="40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5715000" y="2234060"/>
            <a:ext cx="5678424" cy="3946607"/>
          </a:xfrm>
        </p:spPr>
        <p:txBody>
          <a:bodyPr/>
          <a:lstStyle>
            <a:lvl1pPr>
              <a:defRPr sz="2400" spc="20"/>
            </a:lvl1pPr>
            <a:lvl2pPr>
              <a:defRPr sz="2000" spc="20"/>
            </a:lvl2pPr>
            <a:lvl3pPr>
              <a:defRPr sz="1600" spc="20"/>
            </a:lvl3pPr>
            <a:lvl4pPr>
              <a:defRPr sz="1600" spc="20"/>
            </a:lvl4pPr>
            <a:lvl5pPr>
              <a:defRPr sz="1600" spc="2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024128" y="3908778"/>
            <a:ext cx="4389120" cy="2271889"/>
          </a:xfrm>
        </p:spPr>
        <p:txBody>
          <a:bodyPr lIns="91440" rIns="91440">
            <a:normAutofit/>
          </a:bodyPr>
          <a:lstStyle>
            <a:lvl1pPr marL="0" indent="0">
              <a:lnSpc>
                <a:spcPct val="108000"/>
              </a:lnSpc>
              <a:spcBef>
                <a:spcPts val="600"/>
              </a:spcBef>
              <a:buNone/>
              <a:defRPr sz="2400" spc="2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6" name="Text Placeholder 3"/>
          <p:cNvSpPr>
            <a:spLocks noGrp="1"/>
          </p:cNvSpPr>
          <p:nvPr>
            <p:ph type="body" sz="half" idx="10"/>
          </p:nvPr>
        </p:nvSpPr>
        <p:spPr>
          <a:xfrm>
            <a:off x="1024128" y="1975557"/>
            <a:ext cx="4389120" cy="1580444"/>
          </a:xfrm>
        </p:spPr>
        <p:txBody>
          <a:bodyPr lIns="91440" rIns="91440" anchor="b">
            <a:noAutofit/>
          </a:bodyPr>
          <a:lstStyle>
            <a:lvl1pPr marL="0" indent="0">
              <a:lnSpc>
                <a:spcPct val="100000"/>
              </a:lnSpc>
              <a:spcBef>
                <a:spcPts val="600"/>
              </a:spcBef>
              <a:buNone/>
              <a:defRPr sz="4400" b="0" i="0" spc="20">
                <a:solidFill>
                  <a:srgbClr val="F3C317"/>
                </a:solidFill>
                <a:latin typeface="+mj-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obj" preserve="1">
  <p:cSld name="2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1.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5" name="Rectangle 4"/>
          <p:cNvSpPr/>
          <p:nvPr userDrawn="1"/>
        </p:nvSpPr>
        <p:spPr>
          <a:xfrm>
            <a:off x="620713" y="2144713"/>
            <a:ext cx="4868862" cy="2089150"/>
          </a:xfrm>
          <a:prstGeom prst="rect">
            <a:avLst/>
          </a:prstGeom>
          <a:noFill/>
          <a:ln w="76200" cmpd="sng"/>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SzPct val="100000"/>
              <a:buFontTx/>
              <a:buBlip>
                <a:blip r:embed="rId4"/>
              </a:buBlip>
              <a:defRPr sz="2000" spc="0"/>
            </a:lvl1pPr>
            <a:lvl2pPr marL="265176" indent="-137160">
              <a:buSzPct val="100000"/>
              <a:buFontTx/>
              <a:buBlip>
                <a:blip r:embed="rId4"/>
              </a:buBlip>
              <a:defRPr/>
            </a:lvl2pPr>
            <a:lvl3pPr marL="448056" indent="-137160">
              <a:buSzPct val="100000"/>
              <a:buFontTx/>
              <a:buBlip>
                <a:blip r:embed="rId4"/>
              </a:buBlip>
              <a:defRPr/>
            </a:lvl3pPr>
            <a:lvl4pPr marL="594360" indent="-137160">
              <a:buSzPct val="100000"/>
              <a:buFontTx/>
              <a:buBlip>
                <a:blip r:embed="rId4"/>
              </a:buBlip>
              <a:defRPr/>
            </a:lvl4pPr>
            <a:lvl5pPr marL="777240" indent="-137160">
              <a:buSzPct val="100000"/>
              <a:buFontTx/>
              <a:buBlip>
                <a:blip r:embed="rId4"/>
              </a:buBlip>
              <a:defRPr/>
            </a:lvl5pPr>
          </a:lstStyle>
          <a:p>
            <a:pPr lvl="0"/>
            <a:r>
              <a:rPr lang="en-US"/>
              <a:t>Click to edit Master text styles</a:t>
            </a:r>
          </a:p>
          <a:p>
            <a:pPr lvl="1"/>
            <a:r>
              <a:rPr lang="en-US"/>
              <a:t>Second level</a:t>
            </a:r>
          </a:p>
          <a:p>
            <a:pPr lvl="2"/>
            <a:r>
              <a:rPr lang="en-US"/>
              <a:t>Third level</a:t>
            </a:r>
          </a:p>
        </p:txBody>
      </p:sp>
    </p:spTree>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pic>
        <p:nvPicPr>
          <p:cNvPr id="7"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grpSp>
        <p:nvGrpSpPr>
          <p:cNvPr id="2" name="Group 7"/>
          <p:cNvGrpSpPr>
            <a:grpSpLocks/>
          </p:cNvGrpSpPr>
          <p:nvPr userDrawn="1"/>
        </p:nvGrpSpPr>
        <p:grpSpPr bwMode="auto">
          <a:xfrm>
            <a:off x="860425" y="1974850"/>
            <a:ext cx="4811713" cy="4318000"/>
            <a:chOff x="860776" y="1975557"/>
            <a:chExt cx="4811891" cy="4317998"/>
          </a:xfrm>
        </p:grpSpPr>
        <p:cxnSp>
          <p:nvCxnSpPr>
            <p:cNvPr id="9" name="Straight Connector 8"/>
            <p:cNvCxnSpPr/>
            <p:nvPr userDrawn="1"/>
          </p:nvCxnSpPr>
          <p:spPr>
            <a:xfrm flipV="1">
              <a:off x="875065" y="1975557"/>
              <a:ext cx="0" cy="21590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userDrawn="1"/>
          </p:nvCxnSpPr>
          <p:spPr>
            <a:xfrm>
              <a:off x="860776" y="2018420"/>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userDrawn="1"/>
          </p:nvCxnSpPr>
          <p:spPr>
            <a:xfrm>
              <a:off x="860776" y="6293555"/>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userDrawn="1"/>
          </p:nvCxnSpPr>
          <p:spPr>
            <a:xfrm flipV="1">
              <a:off x="5629802" y="2018420"/>
              <a:ext cx="0" cy="4260848"/>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3" name="Straight Connector 12"/>
            <p:cNvCxnSpPr/>
            <p:nvPr userDrawn="1"/>
          </p:nvCxnSpPr>
          <p:spPr>
            <a:xfrm flipV="1">
              <a:off x="898877" y="3121731"/>
              <a:ext cx="0" cy="3157537"/>
            </a:xfrm>
            <a:prstGeom prst="line">
              <a:avLst/>
            </a:prstGeom>
            <a:ln w="76200" cmpd="sng"/>
          </p:spPr>
          <p:style>
            <a:lnRef idx="2">
              <a:schemeClr val="accent1"/>
            </a:lnRef>
            <a:fillRef idx="0">
              <a:schemeClr val="accent1"/>
            </a:fillRef>
            <a:effectRef idx="1">
              <a:schemeClr val="accent1"/>
            </a:effectRef>
            <a:fontRef idx="minor">
              <a:schemeClr val="tx1"/>
            </a:fontRef>
          </p:style>
        </p:cxnSp>
      </p:grpSp>
      <p:grpSp>
        <p:nvGrpSpPr>
          <p:cNvPr id="5" name="Group 13"/>
          <p:cNvGrpSpPr>
            <a:grpSpLocks/>
          </p:cNvGrpSpPr>
          <p:nvPr userDrawn="1"/>
        </p:nvGrpSpPr>
        <p:grpSpPr bwMode="auto">
          <a:xfrm>
            <a:off x="6505575" y="1974850"/>
            <a:ext cx="4811713" cy="4318000"/>
            <a:chOff x="860776" y="1975557"/>
            <a:chExt cx="4811891" cy="4317998"/>
          </a:xfrm>
        </p:grpSpPr>
        <p:cxnSp>
          <p:nvCxnSpPr>
            <p:cNvPr id="15" name="Straight Connector 14"/>
            <p:cNvCxnSpPr/>
            <p:nvPr userDrawn="1"/>
          </p:nvCxnSpPr>
          <p:spPr>
            <a:xfrm flipV="1">
              <a:off x="875065" y="1975557"/>
              <a:ext cx="0" cy="21590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userDrawn="1"/>
          </p:nvCxnSpPr>
          <p:spPr>
            <a:xfrm>
              <a:off x="860776" y="2018420"/>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userDrawn="1"/>
          </p:nvCxnSpPr>
          <p:spPr>
            <a:xfrm>
              <a:off x="860776" y="6293555"/>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userDrawn="1"/>
          </p:nvCxnSpPr>
          <p:spPr>
            <a:xfrm flipV="1">
              <a:off x="5629802" y="2018420"/>
              <a:ext cx="0" cy="4260848"/>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V="1">
              <a:off x="898877" y="3121731"/>
              <a:ext cx="0" cy="3157537"/>
            </a:xfrm>
            <a:prstGeom prst="line">
              <a:avLst/>
            </a:prstGeom>
            <a:ln w="76200" cmpd="sng"/>
          </p:spPr>
          <p:style>
            <a:lnRef idx="2">
              <a:schemeClr val="accent1"/>
            </a:lnRef>
            <a:fillRef idx="0">
              <a:schemeClr val="accent1"/>
            </a:fillRef>
            <a:effectRef idx="1">
              <a:schemeClr val="accent1"/>
            </a:effectRef>
            <a:fontRef idx="minor">
              <a:schemeClr val="tx1"/>
            </a:fontRef>
          </p:style>
        </p:cxnSp>
      </p:grpSp>
      <p:sp>
        <p:nvSpPr>
          <p:cNvPr id="45"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Text Placeholder 2"/>
          <p:cNvSpPr>
            <a:spLocks noGrp="1"/>
          </p:cNvSpPr>
          <p:nvPr>
            <p:ph type="body" idx="1"/>
          </p:nvPr>
        </p:nvSpPr>
        <p:spPr>
          <a:xfrm>
            <a:off x="706628"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1"/>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024128" y="3143250"/>
            <a:ext cx="4436872" cy="2973917"/>
          </a:xfrm>
        </p:spPr>
        <p:txBody>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4" name="Text Placeholder 2"/>
          <p:cNvSpPr>
            <a:spLocks noGrp="1"/>
          </p:cNvSpPr>
          <p:nvPr>
            <p:ph type="body" idx="13"/>
          </p:nvPr>
        </p:nvSpPr>
        <p:spPr>
          <a:xfrm>
            <a:off x="6351073"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1"/>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35" name="Content Placeholder 3"/>
          <p:cNvSpPr>
            <a:spLocks noGrp="1"/>
          </p:cNvSpPr>
          <p:nvPr>
            <p:ph sz="half" idx="14"/>
          </p:nvPr>
        </p:nvSpPr>
        <p:spPr>
          <a:xfrm>
            <a:off x="6668573" y="3143250"/>
            <a:ext cx="4436872" cy="2973917"/>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pic>
        <p:nvPicPr>
          <p:cNvPr id="5"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14"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sz="half" idx="1"/>
          </p:nvPr>
        </p:nvSpPr>
        <p:spPr>
          <a:xfrm>
            <a:off x="1024128" y="2286000"/>
            <a:ext cx="4754880" cy="4023360"/>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989320" y="2286000"/>
            <a:ext cx="4754880" cy="4023360"/>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4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1.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1"/>
              </a:buClr>
              <a:buSzPct val="100000"/>
              <a:buFontTx/>
              <a:buBlip>
                <a:blip r:embed="rId4"/>
              </a:buBlip>
              <a:defRPr sz="2000" spc="0"/>
            </a:lvl1pPr>
            <a:lvl2pPr marL="265176" indent="-137160">
              <a:buClr>
                <a:schemeClr val="accent1"/>
              </a:buClr>
              <a:buSzPct val="100000"/>
              <a:buFontTx/>
              <a:buBlip>
                <a:blip r:embed="rId4"/>
              </a:buBlip>
              <a:defRPr/>
            </a:lvl2pPr>
            <a:lvl3pPr marL="448056" indent="-137160">
              <a:buClr>
                <a:schemeClr val="accent1"/>
              </a:buClr>
              <a:buSzPct val="100000"/>
              <a:buFontTx/>
              <a:buBlip>
                <a:blip r:embed="rId4"/>
              </a:buBlip>
              <a:defRPr/>
            </a:lvl3pPr>
            <a:lvl4pPr marL="594360" indent="-137160">
              <a:buSzPct val="100000"/>
              <a:buFontTx/>
              <a:buBlip>
                <a:blip r:embed="rId4"/>
              </a:buBlip>
              <a:defRPr/>
            </a:lvl4pPr>
            <a:lvl5pPr marL="777240" indent="-137160">
              <a:buSzPct val="100000"/>
              <a:buFontTx/>
              <a:buBlip>
                <a:blip r:embed="rId4"/>
              </a:buBlip>
              <a:defRPr/>
            </a:lvl5pPr>
          </a:lstStyle>
          <a:p>
            <a:pPr lvl="0"/>
            <a:r>
              <a:rPr lang="en-US" dirty="0"/>
              <a:t>Click to edit Master text styles</a:t>
            </a:r>
          </a:p>
          <a:p>
            <a:pPr lvl="1"/>
            <a:r>
              <a:rPr lang="en-US" dirty="0"/>
              <a:t>Second level</a:t>
            </a:r>
          </a:p>
          <a:p>
            <a:pPr lvl="2"/>
            <a:r>
              <a:rPr lang="en-US" dirty="0"/>
              <a:t>Third level</a:t>
            </a:r>
          </a:p>
        </p:txBody>
      </p:sp>
    </p:spTree>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1_Content with Caption">
    <p:spTree>
      <p:nvGrpSpPr>
        <p:cNvPr id="1" name=""/>
        <p:cNvGrpSpPr/>
        <p:nvPr/>
      </p:nvGrpSpPr>
      <p:grpSpPr>
        <a:xfrm>
          <a:off x="0" y="0"/>
          <a:ext cx="0" cy="0"/>
          <a:chOff x="0" y="0"/>
          <a:chExt cx="0" cy="0"/>
        </a:xfrm>
      </p:grpSpPr>
      <p:pic>
        <p:nvPicPr>
          <p:cNvPr id="6"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cxnSp>
        <p:nvCxnSpPr>
          <p:cNvPr id="7" name="Straight Connector 6"/>
          <p:cNvCxnSpPr/>
          <p:nvPr userDrawn="1"/>
        </p:nvCxnSpPr>
        <p:spPr>
          <a:xfrm>
            <a:off x="1085850" y="3725863"/>
            <a:ext cx="4332288" cy="0"/>
          </a:xfrm>
          <a:prstGeom prst="line">
            <a:avLst/>
          </a:prstGeom>
          <a:ln w="76200" cmpd="sng">
            <a:solidFill>
              <a:schemeClr val="bg2"/>
            </a:solidFill>
          </a:ln>
        </p:spPr>
        <p:style>
          <a:lnRef idx="2">
            <a:schemeClr val="accent1"/>
          </a:lnRef>
          <a:fillRef idx="0">
            <a:schemeClr val="accent1"/>
          </a:fillRef>
          <a:effectRef idx="1">
            <a:schemeClr val="accent1"/>
          </a:effectRef>
          <a:fontRef idx="minor">
            <a:schemeClr val="tx1"/>
          </a:fontRef>
        </p:style>
      </p:cxnSp>
      <p:sp>
        <p:nvSpPr>
          <p:cNvPr id="15" name="Title 1"/>
          <p:cNvSpPr>
            <a:spLocks noGrp="1"/>
          </p:cNvSpPr>
          <p:nvPr>
            <p:ph type="title"/>
          </p:nvPr>
        </p:nvSpPr>
        <p:spPr>
          <a:xfrm>
            <a:off x="375016" y="204215"/>
            <a:ext cx="11435983" cy="1136341"/>
          </a:xfrm>
        </p:spPr>
        <p:txBody>
          <a:bodyPr/>
          <a:lstStyle>
            <a:lvl1pPr>
              <a:defRPr sz="40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5715000" y="2234060"/>
            <a:ext cx="5678424" cy="3946607"/>
          </a:xfrm>
        </p:spPr>
        <p:txBody>
          <a:bodyPr/>
          <a:lstStyle>
            <a:lvl1pPr>
              <a:defRPr sz="2400" spc="20"/>
            </a:lvl1pPr>
            <a:lvl2pPr>
              <a:defRPr sz="2000" spc="20"/>
            </a:lvl2pPr>
            <a:lvl3pPr>
              <a:defRPr sz="1600" spc="20"/>
            </a:lvl3pPr>
            <a:lvl4pPr>
              <a:defRPr sz="1600" spc="20"/>
            </a:lvl4pPr>
            <a:lvl5pPr>
              <a:defRPr sz="1600" spc="2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024128" y="3908778"/>
            <a:ext cx="4389120" cy="2271889"/>
          </a:xfrm>
        </p:spPr>
        <p:txBody>
          <a:bodyPr lIns="91440" rIns="91440">
            <a:normAutofit/>
          </a:bodyPr>
          <a:lstStyle>
            <a:lvl1pPr marL="0" indent="0">
              <a:lnSpc>
                <a:spcPct val="108000"/>
              </a:lnSpc>
              <a:spcBef>
                <a:spcPts val="600"/>
              </a:spcBef>
              <a:buNone/>
              <a:defRPr sz="2400" spc="2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6" name="Text Placeholder 3"/>
          <p:cNvSpPr>
            <a:spLocks noGrp="1"/>
          </p:cNvSpPr>
          <p:nvPr>
            <p:ph type="body" sz="half" idx="10"/>
          </p:nvPr>
        </p:nvSpPr>
        <p:spPr>
          <a:xfrm>
            <a:off x="1024128" y="1975557"/>
            <a:ext cx="4389120" cy="1580444"/>
          </a:xfrm>
        </p:spPr>
        <p:txBody>
          <a:bodyPr lIns="91440" rIns="91440" anchor="b">
            <a:noAutofit/>
          </a:bodyPr>
          <a:lstStyle>
            <a:lvl1pPr marL="0" indent="0">
              <a:lnSpc>
                <a:spcPct val="100000"/>
              </a:lnSpc>
              <a:spcBef>
                <a:spcPts val="600"/>
              </a:spcBef>
              <a:buNone/>
              <a:defRPr sz="4400" b="0" i="0" spc="20">
                <a:solidFill>
                  <a:schemeClr val="accent1"/>
                </a:solidFill>
                <a:latin typeface="+mj-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3_Title and Content">
    <p:spTree>
      <p:nvGrpSpPr>
        <p:cNvPr id="1" name=""/>
        <p:cNvGrpSpPr/>
        <p:nvPr/>
      </p:nvGrpSpPr>
      <p:grpSpPr>
        <a:xfrm>
          <a:off x="0" y="0"/>
          <a:ext cx="0" cy="0"/>
          <a:chOff x="0" y="0"/>
          <a:chExt cx="0" cy="0"/>
        </a:xfrm>
      </p:grpSpPr>
      <p:pic>
        <p:nvPicPr>
          <p:cNvPr id="6" name="Picture 6" descr="IRC-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7" name="Rectangle 6"/>
          <p:cNvSpPr/>
          <p:nvPr userDrawn="1"/>
        </p:nvSpPr>
        <p:spPr>
          <a:xfrm>
            <a:off x="0" y="1552575"/>
            <a:ext cx="12192000" cy="5305425"/>
          </a:xfrm>
          <a:prstGeom prst="rect">
            <a:avLst/>
          </a:prstGeom>
          <a:ln>
            <a:solidFill>
              <a:schemeClr val="bg1"/>
            </a:solidFill>
          </a:ln>
        </p:spPr>
        <p:style>
          <a:lnRef idx="2">
            <a:schemeClr val="accent2"/>
          </a:lnRef>
          <a:fillRef idx="1">
            <a:schemeClr val="lt1"/>
          </a:fillRef>
          <a:effectRef idx="0">
            <a:schemeClr val="accent2"/>
          </a:effectRef>
          <a:fontRef idx="minor">
            <a:schemeClr val="dk1"/>
          </a:fontRef>
        </p:style>
        <p:txBody>
          <a:bodyPr anchor="ctr"/>
          <a:lstStyle/>
          <a:p>
            <a:pPr algn="ctr">
              <a:defRPr/>
            </a:pPr>
            <a:endParaRPr lang="en-US" dirty="0">
              <a:solidFill>
                <a:prstClr val="black"/>
              </a:solidFill>
            </a:endParaRPr>
          </a:p>
        </p:txBody>
      </p:sp>
      <p:sp>
        <p:nvSpPr>
          <p:cNvPr id="8" name="Rectangle 7"/>
          <p:cNvSpPr/>
          <p:nvPr userDrawn="1"/>
        </p:nvSpPr>
        <p:spPr>
          <a:xfrm>
            <a:off x="2840038" y="2003425"/>
            <a:ext cx="6526212" cy="1187450"/>
          </a:xfrm>
          <a:prstGeom prst="rect">
            <a:avLst/>
          </a:prstGeom>
          <a:noFill/>
          <a:ln w="76200" cmpd="sng">
            <a:solidFill>
              <a:schemeClr val="accent3"/>
            </a:solid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9" name="Rectangle 8"/>
          <p:cNvSpPr/>
          <p:nvPr userDrawn="1"/>
        </p:nvSpPr>
        <p:spPr>
          <a:xfrm>
            <a:off x="2840038" y="3597275"/>
            <a:ext cx="6526212" cy="1187450"/>
          </a:xfrm>
          <a:prstGeom prst="rect">
            <a:avLst/>
          </a:prstGeom>
          <a:noFill/>
          <a:ln w="76200" cmpd="sng">
            <a:solidFill>
              <a:schemeClr val="accent5"/>
            </a:solid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10" name="Rectangle 9"/>
          <p:cNvSpPr/>
          <p:nvPr userDrawn="1"/>
        </p:nvSpPr>
        <p:spPr>
          <a:xfrm>
            <a:off x="2840038" y="5207000"/>
            <a:ext cx="6526212" cy="1187450"/>
          </a:xfrm>
          <a:prstGeom prst="rect">
            <a:avLst/>
          </a:prstGeom>
          <a:noFill/>
          <a:ln w="76200" cmpd="sng">
            <a:solidFill>
              <a:schemeClr val="accent6"/>
            </a:solid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2" name="Title 1"/>
          <p:cNvSpPr>
            <a:spLocks noGrp="1"/>
          </p:cNvSpPr>
          <p:nvPr>
            <p:ph type="title"/>
          </p:nvPr>
        </p:nvSpPr>
        <p:spPr>
          <a:xfrm>
            <a:off x="375016" y="204215"/>
            <a:ext cx="11435983" cy="1136341"/>
          </a:xfrm>
        </p:spPr>
        <p:txBody>
          <a:bodyPr/>
          <a:lstStyle>
            <a:lvl1pPr algn="ctr">
              <a:defRPr sz="4000" baseline="0">
                <a:solidFill>
                  <a:schemeClr val="bg1"/>
                </a:solidFill>
              </a:defRPr>
            </a:lvl1pPr>
          </a:lstStyle>
          <a:p>
            <a:r>
              <a:rPr lang="en-US"/>
              <a:t>Click to edit Master title style</a:t>
            </a:r>
            <a:endParaRPr lang="en-US" dirty="0"/>
          </a:p>
        </p:txBody>
      </p:sp>
      <p:sp>
        <p:nvSpPr>
          <p:cNvPr id="15" name="Text Placeholder 14"/>
          <p:cNvSpPr>
            <a:spLocks noGrp="1"/>
          </p:cNvSpPr>
          <p:nvPr>
            <p:ph type="body" sz="quarter" idx="10"/>
          </p:nvPr>
        </p:nvSpPr>
        <p:spPr>
          <a:xfrm>
            <a:off x="3020130" y="2342446"/>
            <a:ext cx="6123869" cy="578554"/>
          </a:xfrm>
        </p:spPr>
        <p:txBody>
          <a:bodyPr>
            <a:normAutofit/>
          </a:bodyPr>
          <a:lstStyle>
            <a:lvl1pPr algn="ctr">
              <a:defRPr sz="3200" b="0" i="0" spc="230">
                <a:solidFill>
                  <a:schemeClr val="accent3"/>
                </a:solidFill>
                <a:latin typeface="+mj-lt"/>
              </a:defRPr>
            </a:lvl1pPr>
            <a:lvl2pPr>
              <a:defRPr>
                <a:solidFill>
                  <a:srgbClr val="E8722D"/>
                </a:solidFill>
              </a:defRPr>
            </a:lvl2pPr>
            <a:lvl3pPr>
              <a:defRPr>
                <a:solidFill>
                  <a:srgbClr val="E8722D"/>
                </a:solidFill>
              </a:defRPr>
            </a:lvl3pPr>
            <a:lvl4pPr>
              <a:defRPr>
                <a:solidFill>
                  <a:srgbClr val="E8722D"/>
                </a:solidFill>
              </a:defRPr>
            </a:lvl4pPr>
            <a:lvl5pPr>
              <a:defRPr>
                <a:solidFill>
                  <a:srgbClr val="E8722D"/>
                </a:solidFill>
              </a:defRPr>
            </a:lvl5pPr>
          </a:lstStyle>
          <a:p>
            <a:pPr lvl="0"/>
            <a:r>
              <a:rPr lang="en-US"/>
              <a:t>Click to edit Master text styles</a:t>
            </a:r>
          </a:p>
        </p:txBody>
      </p:sp>
      <p:sp>
        <p:nvSpPr>
          <p:cNvPr id="14" name="Text Placeholder 14"/>
          <p:cNvSpPr>
            <a:spLocks noGrp="1"/>
          </p:cNvSpPr>
          <p:nvPr>
            <p:ph type="body" sz="quarter" idx="11"/>
          </p:nvPr>
        </p:nvSpPr>
        <p:spPr>
          <a:xfrm>
            <a:off x="3020130" y="3951110"/>
            <a:ext cx="6123869" cy="578554"/>
          </a:xfrm>
        </p:spPr>
        <p:txBody>
          <a:bodyPr>
            <a:normAutofit/>
          </a:bodyPr>
          <a:lstStyle>
            <a:lvl1pPr algn="ctr">
              <a:defRPr sz="3200" b="0" i="0" spc="230">
                <a:solidFill>
                  <a:schemeClr val="accent5"/>
                </a:solidFill>
                <a:latin typeface="+mj-lt"/>
              </a:defRPr>
            </a:lvl1pPr>
            <a:lvl2pPr>
              <a:defRPr>
                <a:solidFill>
                  <a:srgbClr val="E8722D"/>
                </a:solidFill>
              </a:defRPr>
            </a:lvl2pPr>
            <a:lvl3pPr>
              <a:defRPr>
                <a:solidFill>
                  <a:srgbClr val="E8722D"/>
                </a:solidFill>
              </a:defRPr>
            </a:lvl3pPr>
            <a:lvl4pPr>
              <a:defRPr>
                <a:solidFill>
                  <a:srgbClr val="E8722D"/>
                </a:solidFill>
              </a:defRPr>
            </a:lvl4pPr>
            <a:lvl5pPr>
              <a:defRPr>
                <a:solidFill>
                  <a:srgbClr val="E8722D"/>
                </a:solidFill>
              </a:defRPr>
            </a:lvl5pPr>
          </a:lstStyle>
          <a:p>
            <a:pPr lvl="0"/>
            <a:r>
              <a:rPr lang="en-US"/>
              <a:t>Click to edit Master text styles</a:t>
            </a:r>
          </a:p>
        </p:txBody>
      </p:sp>
      <p:sp>
        <p:nvSpPr>
          <p:cNvPr id="16" name="Text Placeholder 14"/>
          <p:cNvSpPr>
            <a:spLocks noGrp="1"/>
          </p:cNvSpPr>
          <p:nvPr>
            <p:ph type="body" sz="quarter" idx="12"/>
          </p:nvPr>
        </p:nvSpPr>
        <p:spPr>
          <a:xfrm>
            <a:off x="3020130" y="5573886"/>
            <a:ext cx="6123869" cy="578554"/>
          </a:xfrm>
        </p:spPr>
        <p:txBody>
          <a:bodyPr>
            <a:normAutofit/>
          </a:bodyPr>
          <a:lstStyle>
            <a:lvl1pPr algn="ctr">
              <a:defRPr sz="3200" b="0" i="0" spc="230">
                <a:solidFill>
                  <a:schemeClr val="accent6"/>
                </a:solidFill>
                <a:latin typeface="+mj-lt"/>
              </a:defRPr>
            </a:lvl1pPr>
            <a:lvl2pPr>
              <a:defRPr>
                <a:solidFill>
                  <a:srgbClr val="E8722D"/>
                </a:solidFill>
              </a:defRPr>
            </a:lvl2pPr>
            <a:lvl3pPr>
              <a:defRPr>
                <a:solidFill>
                  <a:srgbClr val="E8722D"/>
                </a:solidFill>
              </a:defRPr>
            </a:lvl3pPr>
            <a:lvl4pPr>
              <a:defRPr>
                <a:solidFill>
                  <a:srgbClr val="E8722D"/>
                </a:solidFill>
              </a:defRPr>
            </a:lvl4pPr>
            <a:lvl5pPr>
              <a:defRPr>
                <a:solidFill>
                  <a:srgbClr val="E8722D"/>
                </a:solidFill>
              </a:defRPr>
            </a:lvl5pPr>
          </a:lstStyle>
          <a:p>
            <a:pPr lvl="0"/>
            <a:r>
              <a:rPr lang="en-US"/>
              <a:t>Click to edit Master text styles</a:t>
            </a:r>
          </a:p>
        </p:txBody>
      </p:sp>
    </p:spTree>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userDrawn="1">
  <p:cSld name="Title Slide">
    <p:spTree>
      <p:nvGrpSpPr>
        <p:cNvPr id="1" name=""/>
        <p:cNvGrpSpPr/>
        <p:nvPr/>
      </p:nvGrpSpPr>
      <p:grpSpPr>
        <a:xfrm>
          <a:off x="0" y="0"/>
          <a:ext cx="0" cy="0"/>
          <a:chOff x="0" y="0"/>
          <a:chExt cx="0" cy="0"/>
        </a:xfrm>
      </p:grpSpPr>
      <p:pic>
        <p:nvPicPr>
          <p:cNvPr id="3" name="Picture 6" descr="IRC-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4" name="Title 1"/>
          <p:cNvSpPr txBox="1">
            <a:spLocks/>
          </p:cNvSpPr>
          <p:nvPr userDrawn="1"/>
        </p:nvSpPr>
        <p:spPr>
          <a:xfrm>
            <a:off x="982663" y="1268413"/>
            <a:ext cx="10244137" cy="661987"/>
          </a:xfrm>
          <a:prstGeom prst="rect">
            <a:avLst/>
          </a:prstGeom>
        </p:spPr>
        <p:txBody>
          <a:bodyPr/>
          <a:lstStyle>
            <a:lvl1pPr algn="l" defTabSz="914400" rtl="0" eaLnBrk="1" latinLnBrk="0" hangingPunct="1">
              <a:lnSpc>
                <a:spcPct val="100000"/>
              </a:lnSpc>
              <a:spcBef>
                <a:spcPct val="0"/>
              </a:spcBef>
              <a:buNone/>
              <a:defRPr sz="6000" kern="1200" cap="all" spc="200" baseline="0">
                <a:solidFill>
                  <a:schemeClr val="bg1"/>
                </a:solidFill>
                <a:latin typeface="+mj-lt"/>
                <a:ea typeface="+mj-ea"/>
                <a:cs typeface="+mj-cs"/>
              </a:defRPr>
            </a:lvl1pPr>
          </a:lstStyle>
          <a:p>
            <a:pPr>
              <a:defRPr/>
            </a:pPr>
            <a:r>
              <a:rPr lang="fr-FR" sz="2800" dirty="0">
                <a:solidFill>
                  <a:prstClr val="white"/>
                </a:solidFill>
              </a:rPr>
              <a:t>Module 1</a:t>
            </a:r>
          </a:p>
        </p:txBody>
      </p:sp>
      <p:sp>
        <p:nvSpPr>
          <p:cNvPr id="5" name="Title 1"/>
          <p:cNvSpPr txBox="1">
            <a:spLocks/>
          </p:cNvSpPr>
          <p:nvPr userDrawn="1"/>
        </p:nvSpPr>
        <p:spPr>
          <a:xfrm>
            <a:off x="982663" y="4745038"/>
            <a:ext cx="10244137" cy="966787"/>
          </a:xfrm>
          <a:prstGeom prst="rect">
            <a:avLst/>
          </a:prstGeom>
        </p:spPr>
        <p:txBody>
          <a:bodyPr/>
          <a:lstStyle>
            <a:lvl1pPr algn="l" defTabSz="914400" rtl="0" eaLnBrk="1" latinLnBrk="0" hangingPunct="1">
              <a:lnSpc>
                <a:spcPct val="100000"/>
              </a:lnSpc>
              <a:spcBef>
                <a:spcPct val="0"/>
              </a:spcBef>
              <a:buNone/>
              <a:defRPr sz="6000" kern="1200" cap="all" spc="200" baseline="0">
                <a:solidFill>
                  <a:schemeClr val="bg1"/>
                </a:solidFill>
                <a:latin typeface="+mj-lt"/>
                <a:ea typeface="+mj-ea"/>
                <a:cs typeface="+mj-cs"/>
              </a:defRPr>
            </a:lvl1pPr>
          </a:lstStyle>
          <a:p>
            <a:pPr>
              <a:defRPr/>
            </a:pPr>
            <a:r>
              <a:rPr lang="fr-FR" sz="3200" spc="0" dirty="0">
                <a:solidFill>
                  <a:prstClr val="white"/>
                </a:solidFill>
                <a:latin typeface="Franklin Gothic Book"/>
              </a:rPr>
              <a:t>Cliquez pour modifier le sous-titre</a:t>
            </a:r>
          </a:p>
        </p:txBody>
      </p:sp>
      <p:cxnSp>
        <p:nvCxnSpPr>
          <p:cNvPr id="6" name="Straight Connector 5"/>
          <p:cNvCxnSpPr/>
          <p:nvPr userDrawn="1"/>
        </p:nvCxnSpPr>
        <p:spPr>
          <a:xfrm>
            <a:off x="1085850" y="4387850"/>
            <a:ext cx="10104438" cy="0"/>
          </a:xfrm>
          <a:prstGeom prst="line">
            <a:avLst/>
          </a:prstGeom>
          <a:ln w="76200" cmpd="sng">
            <a:solidFill>
              <a:schemeClr val="bg2"/>
            </a:solidFill>
          </a:ln>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ctrTitle"/>
          </p:nvPr>
        </p:nvSpPr>
        <p:spPr>
          <a:xfrm>
            <a:off x="982132" y="1962937"/>
            <a:ext cx="10244667" cy="2134930"/>
          </a:xfrm>
        </p:spPr>
        <p:txBody>
          <a:bodyPr anchor="t">
            <a:noAutofit/>
          </a:bodyPr>
          <a:lstStyle>
            <a:lvl1pPr algn="l">
              <a:lnSpc>
                <a:spcPct val="100000"/>
              </a:lnSpc>
              <a:defRPr sz="6000" spc="300" baseline="0">
                <a:solidFill>
                  <a:schemeClr val="bg1"/>
                </a:solidFill>
              </a:defRPr>
            </a:lvl1pPr>
          </a:lstStyle>
          <a:p>
            <a:r>
              <a:rPr lang="en-US"/>
              <a:t>Click to edit Master title style</a:t>
            </a:r>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 preserve="1">
  <p:cSld name="5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3.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5"/>
              </a:buClr>
              <a:buSzPct val="100000"/>
              <a:buFontTx/>
              <a:buBlip>
                <a:blip r:embed="rId4"/>
              </a:buBlip>
              <a:defRPr sz="2000" spc="0"/>
            </a:lvl1pPr>
            <a:lvl2pPr marL="265176" indent="-137160">
              <a:buClr>
                <a:schemeClr val="accent5"/>
              </a:buClr>
              <a:buSzPct val="100000"/>
              <a:buFontTx/>
              <a:buBlip>
                <a:blip r:embed="rId4"/>
              </a:buBlip>
              <a:defRPr/>
            </a:lvl2pPr>
            <a:lvl3pPr marL="448056" indent="-137160">
              <a:buClr>
                <a:schemeClr val="accent5"/>
              </a:buClr>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a:t>Click to edit Master text styles</a:t>
            </a:r>
          </a:p>
          <a:p>
            <a:pPr lvl="1"/>
            <a:r>
              <a:rPr lang="en-US" dirty="0"/>
              <a:t>Second level</a:t>
            </a:r>
          </a:p>
          <a:p>
            <a:pPr lvl="2"/>
            <a:r>
              <a:rPr lang="en-US" dirty="0"/>
              <a:t>Third level</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 preserve="1">
  <p:cSld name="6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Orange.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SzPct val="100000"/>
              <a:buFontTx/>
              <a:buBlip>
                <a:blip r:embed="rId4"/>
              </a:buBlip>
              <a:defRPr sz="2000" spc="0"/>
            </a:lvl1pPr>
            <a:lvl2pPr marL="265176" indent="-137160">
              <a:buSzPct val="100000"/>
              <a:buFontTx/>
              <a:buBlip>
                <a:blip r:embed="rId4"/>
              </a:buBlip>
              <a:defRPr/>
            </a:lvl2pPr>
            <a:lvl3pPr marL="448056" indent="-137160">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a:t>Click to edit Master text styles</a:t>
            </a:r>
          </a:p>
          <a:p>
            <a:pPr lvl="1"/>
            <a:r>
              <a:rPr lang="en-US" dirty="0"/>
              <a:t>Second level</a:t>
            </a:r>
          </a:p>
          <a:p>
            <a:pPr lvl="2"/>
            <a:r>
              <a:rPr lang="en-US" dirty="0"/>
              <a:t>Third level</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2.xml"/><Relationship Id="rId13" Type="http://schemas.openxmlformats.org/officeDocument/2006/relationships/slideLayout" Target="../slideLayouts/slideLayout37.xml"/><Relationship Id="rId18" Type="http://schemas.openxmlformats.org/officeDocument/2006/relationships/slideLayout" Target="../slideLayouts/slideLayout42.xml"/><Relationship Id="rId3" Type="http://schemas.openxmlformats.org/officeDocument/2006/relationships/slideLayout" Target="../slideLayouts/slideLayout27.xml"/><Relationship Id="rId21" Type="http://schemas.openxmlformats.org/officeDocument/2006/relationships/slideLayout" Target="../slideLayouts/slideLayout45.xml"/><Relationship Id="rId7" Type="http://schemas.openxmlformats.org/officeDocument/2006/relationships/slideLayout" Target="../slideLayouts/slideLayout31.xml"/><Relationship Id="rId12" Type="http://schemas.openxmlformats.org/officeDocument/2006/relationships/slideLayout" Target="../slideLayouts/slideLayout36.xml"/><Relationship Id="rId17" Type="http://schemas.openxmlformats.org/officeDocument/2006/relationships/slideLayout" Target="../slideLayouts/slideLayout41.xml"/><Relationship Id="rId25" Type="http://schemas.openxmlformats.org/officeDocument/2006/relationships/theme" Target="../theme/theme2.xml"/><Relationship Id="rId2" Type="http://schemas.openxmlformats.org/officeDocument/2006/relationships/slideLayout" Target="../slideLayouts/slideLayout26.xml"/><Relationship Id="rId16" Type="http://schemas.openxmlformats.org/officeDocument/2006/relationships/slideLayout" Target="../slideLayouts/slideLayout40.xml"/><Relationship Id="rId20" Type="http://schemas.openxmlformats.org/officeDocument/2006/relationships/slideLayout" Target="../slideLayouts/slideLayout44.xml"/><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slideLayout" Target="../slideLayouts/slideLayout35.xml"/><Relationship Id="rId24" Type="http://schemas.openxmlformats.org/officeDocument/2006/relationships/slideLayout" Target="../slideLayouts/slideLayout48.xml"/><Relationship Id="rId5" Type="http://schemas.openxmlformats.org/officeDocument/2006/relationships/slideLayout" Target="../slideLayouts/slideLayout29.xml"/><Relationship Id="rId15" Type="http://schemas.openxmlformats.org/officeDocument/2006/relationships/slideLayout" Target="../slideLayouts/slideLayout39.xml"/><Relationship Id="rId23" Type="http://schemas.openxmlformats.org/officeDocument/2006/relationships/slideLayout" Target="../slideLayouts/slideLayout47.xml"/><Relationship Id="rId10" Type="http://schemas.openxmlformats.org/officeDocument/2006/relationships/slideLayout" Target="../slideLayouts/slideLayout34.xml"/><Relationship Id="rId19" Type="http://schemas.openxmlformats.org/officeDocument/2006/relationships/slideLayout" Target="../slideLayouts/slideLayout43.xml"/><Relationship Id="rId4" Type="http://schemas.openxmlformats.org/officeDocument/2006/relationships/slideLayout" Target="../slideLayouts/slideLayout28.xml"/><Relationship Id="rId9" Type="http://schemas.openxmlformats.org/officeDocument/2006/relationships/slideLayout" Target="../slideLayouts/slideLayout33.xml"/><Relationship Id="rId14" Type="http://schemas.openxmlformats.org/officeDocument/2006/relationships/slideLayout" Target="../slideLayouts/slideLayout38.xml"/><Relationship Id="rId22" Type="http://schemas.openxmlformats.org/officeDocument/2006/relationships/slideLayout" Target="../slideLayouts/slideLayout46.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56.xml"/><Relationship Id="rId13" Type="http://schemas.openxmlformats.org/officeDocument/2006/relationships/slideLayout" Target="../slideLayouts/slideLayout61.xml"/><Relationship Id="rId18" Type="http://schemas.openxmlformats.org/officeDocument/2006/relationships/slideLayout" Target="../slideLayouts/slideLayout66.xml"/><Relationship Id="rId3" Type="http://schemas.openxmlformats.org/officeDocument/2006/relationships/slideLayout" Target="../slideLayouts/slideLayout51.xml"/><Relationship Id="rId21" Type="http://schemas.openxmlformats.org/officeDocument/2006/relationships/slideLayout" Target="../slideLayouts/slideLayout69.xml"/><Relationship Id="rId7" Type="http://schemas.openxmlformats.org/officeDocument/2006/relationships/slideLayout" Target="../slideLayouts/slideLayout55.xml"/><Relationship Id="rId12" Type="http://schemas.openxmlformats.org/officeDocument/2006/relationships/slideLayout" Target="../slideLayouts/slideLayout60.xml"/><Relationship Id="rId17" Type="http://schemas.openxmlformats.org/officeDocument/2006/relationships/slideLayout" Target="../slideLayouts/slideLayout65.xml"/><Relationship Id="rId25" Type="http://schemas.openxmlformats.org/officeDocument/2006/relationships/theme" Target="../theme/theme3.xml"/><Relationship Id="rId2" Type="http://schemas.openxmlformats.org/officeDocument/2006/relationships/slideLayout" Target="../slideLayouts/slideLayout50.xml"/><Relationship Id="rId16" Type="http://schemas.openxmlformats.org/officeDocument/2006/relationships/slideLayout" Target="../slideLayouts/slideLayout64.xml"/><Relationship Id="rId20" Type="http://schemas.openxmlformats.org/officeDocument/2006/relationships/slideLayout" Target="../slideLayouts/slideLayout68.xml"/><Relationship Id="rId1" Type="http://schemas.openxmlformats.org/officeDocument/2006/relationships/slideLayout" Target="../slideLayouts/slideLayout49.xml"/><Relationship Id="rId6" Type="http://schemas.openxmlformats.org/officeDocument/2006/relationships/slideLayout" Target="../slideLayouts/slideLayout54.xml"/><Relationship Id="rId11" Type="http://schemas.openxmlformats.org/officeDocument/2006/relationships/slideLayout" Target="../slideLayouts/slideLayout59.xml"/><Relationship Id="rId24" Type="http://schemas.openxmlformats.org/officeDocument/2006/relationships/slideLayout" Target="../slideLayouts/slideLayout72.xml"/><Relationship Id="rId5" Type="http://schemas.openxmlformats.org/officeDocument/2006/relationships/slideLayout" Target="../slideLayouts/slideLayout53.xml"/><Relationship Id="rId15" Type="http://schemas.openxmlformats.org/officeDocument/2006/relationships/slideLayout" Target="../slideLayouts/slideLayout63.xml"/><Relationship Id="rId23" Type="http://schemas.openxmlformats.org/officeDocument/2006/relationships/slideLayout" Target="../slideLayouts/slideLayout71.xml"/><Relationship Id="rId10" Type="http://schemas.openxmlformats.org/officeDocument/2006/relationships/slideLayout" Target="../slideLayouts/slideLayout58.xml"/><Relationship Id="rId19" Type="http://schemas.openxmlformats.org/officeDocument/2006/relationships/slideLayout" Target="../slideLayouts/slideLayout67.xml"/><Relationship Id="rId4" Type="http://schemas.openxmlformats.org/officeDocument/2006/relationships/slideLayout" Target="../slideLayouts/slideLayout52.xml"/><Relationship Id="rId9" Type="http://schemas.openxmlformats.org/officeDocument/2006/relationships/slideLayout" Target="../slideLayouts/slideLayout57.xml"/><Relationship Id="rId14" Type="http://schemas.openxmlformats.org/officeDocument/2006/relationships/slideLayout" Target="../slideLayouts/slideLayout62.xml"/><Relationship Id="rId22" Type="http://schemas.openxmlformats.org/officeDocument/2006/relationships/slideLayout" Target="../slideLayouts/slideLayout7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23938" y="585788"/>
            <a:ext cx="9720262" cy="149860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1027" name="Text Placeholder 2"/>
          <p:cNvSpPr>
            <a:spLocks noGrp="1"/>
          </p:cNvSpPr>
          <p:nvPr>
            <p:ph type="body" idx="1"/>
          </p:nvPr>
        </p:nvSpPr>
        <p:spPr bwMode="auto">
          <a:xfrm>
            <a:off x="1023938" y="2286000"/>
            <a:ext cx="9720262" cy="4022725"/>
          </a:xfrm>
          <a:prstGeom prst="rect">
            <a:avLst/>
          </a:prstGeom>
          <a:noFill/>
          <a:ln w="9525">
            <a:noFill/>
            <a:miter lim="800000"/>
            <a:headEnd/>
            <a:tailEnd/>
          </a:ln>
        </p:spPr>
        <p:txBody>
          <a:bodyPr vert="horz" wrap="square" lIns="45720" tIns="45720" rIns="4572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1023938" y="6470650"/>
            <a:ext cx="2154237" cy="274638"/>
          </a:xfrm>
          <a:prstGeom prst="rect">
            <a:avLst/>
          </a:prstGeom>
        </p:spPr>
        <p:txBody>
          <a:bodyPr vert="horz" wrap="square" lIns="91440" tIns="45720" rIns="91440" bIns="45720" numCol="1" anchor="ctr" anchorCtr="0" compatLnSpc="1">
            <a:prstTxWarp prst="textNoShape">
              <a:avLst/>
            </a:prstTxWarp>
          </a:bodyPr>
          <a:lstStyle>
            <a:lvl1pPr>
              <a:defRPr sz="1000" smtClean="0">
                <a:solidFill>
                  <a:srgbClr val="0D0D0D"/>
                </a:solidFill>
                <a:latin typeface="Franklin Gothic Medium" pitchFamily="34" charset="0"/>
              </a:defRPr>
            </a:lvl1pPr>
          </a:lstStyle>
          <a:p>
            <a:pPr fontAlgn="base">
              <a:spcBef>
                <a:spcPct val="0"/>
              </a:spcBef>
              <a:spcAft>
                <a:spcPct val="0"/>
              </a:spcAft>
              <a:defRPr/>
            </a:pPr>
            <a:fld id="{1AE36AED-1638-4C0E-844C-BD3AA8E856F7}" type="datetimeFigureOut">
              <a:rPr lang="en-US">
                <a:ea typeface="MS PGothic" pitchFamily="34" charset="-128"/>
              </a:rPr>
              <a:pPr fontAlgn="base">
                <a:spcBef>
                  <a:spcPct val="0"/>
                </a:spcBef>
                <a:spcAft>
                  <a:spcPct val="0"/>
                </a:spcAft>
                <a:defRPr/>
              </a:pPr>
              <a:t>9/8/2017</a:t>
            </a:fld>
            <a:endParaRPr lang="en-US">
              <a:ea typeface="MS PGothic" pitchFamily="34" charset="-128"/>
            </a:endParaRPr>
          </a:p>
        </p:txBody>
      </p:sp>
      <p:sp>
        <p:nvSpPr>
          <p:cNvPr id="5" name="Footer Placeholder 4"/>
          <p:cNvSpPr>
            <a:spLocks noGrp="1"/>
          </p:cNvSpPr>
          <p:nvPr>
            <p:ph type="ftr" sz="quarter" idx="3"/>
          </p:nvPr>
        </p:nvSpPr>
        <p:spPr>
          <a:xfrm>
            <a:off x="4843463" y="6470650"/>
            <a:ext cx="5900737" cy="274638"/>
          </a:xfrm>
          <a:prstGeom prst="rect">
            <a:avLst/>
          </a:prstGeom>
        </p:spPr>
        <p:txBody>
          <a:bodyPr vert="horz" lIns="91440" tIns="45720" rIns="91440" bIns="45720" rtlCol="0" anchor="ctr"/>
          <a:lstStyle>
            <a:lvl1pPr algn="r" fontAlgn="auto">
              <a:spcBef>
                <a:spcPts val="0"/>
              </a:spcBef>
              <a:spcAft>
                <a:spcPts val="0"/>
              </a:spcAft>
              <a:defRPr sz="1000" cap="all" baseline="0">
                <a:solidFill>
                  <a:schemeClr val="tx1">
                    <a:lumMod val="95000"/>
                    <a:lumOff val="5000"/>
                  </a:schemeClr>
                </a:solidFill>
                <a:latin typeface="+mj-lt"/>
                <a:ea typeface="+mn-ea"/>
                <a:cs typeface="+mn-cs"/>
              </a:defRPr>
            </a:lvl1pPr>
          </a:lstStyle>
          <a:p>
            <a:pPr>
              <a:defRPr/>
            </a:pPr>
            <a:endParaRPr lang="en-US">
              <a:solidFill>
                <a:prstClr val="black">
                  <a:lumMod val="95000"/>
                  <a:lumOff val="5000"/>
                </a:prstClr>
              </a:solidFill>
            </a:endParaRPr>
          </a:p>
        </p:txBody>
      </p:sp>
      <p:sp>
        <p:nvSpPr>
          <p:cNvPr id="6" name="Slide Number Placeholder 5"/>
          <p:cNvSpPr>
            <a:spLocks noGrp="1"/>
          </p:cNvSpPr>
          <p:nvPr>
            <p:ph type="sldNum" sz="quarter" idx="4"/>
          </p:nvPr>
        </p:nvSpPr>
        <p:spPr>
          <a:xfrm>
            <a:off x="10837863" y="6470650"/>
            <a:ext cx="973137" cy="274638"/>
          </a:xfrm>
          <a:prstGeom prst="rect">
            <a:avLst/>
          </a:prstGeom>
        </p:spPr>
        <p:txBody>
          <a:bodyPr vert="horz" wrap="square" lIns="91440" tIns="45720" rIns="91440" bIns="45720" numCol="1" anchor="ctr" anchorCtr="0" compatLnSpc="1">
            <a:prstTxWarp prst="textNoShape">
              <a:avLst/>
            </a:prstTxWarp>
          </a:bodyPr>
          <a:lstStyle>
            <a:lvl1pPr>
              <a:defRPr sz="1000" smtClean="0">
                <a:solidFill>
                  <a:srgbClr val="0D0D0D"/>
                </a:solidFill>
                <a:latin typeface="Franklin Gothic Medium" pitchFamily="34" charset="0"/>
              </a:defRPr>
            </a:lvl1pPr>
          </a:lstStyle>
          <a:p>
            <a:pPr fontAlgn="base">
              <a:spcBef>
                <a:spcPct val="0"/>
              </a:spcBef>
              <a:spcAft>
                <a:spcPct val="0"/>
              </a:spcAft>
              <a:defRPr/>
            </a:pPr>
            <a:fld id="{0B4CA2F9-AA35-49BC-BE94-8E87E82AB515}" type="slidenum">
              <a:rPr lang="en-US">
                <a:ea typeface="MS PGothic" pitchFamily="34" charset="-128"/>
              </a:rPr>
              <a:pPr fontAlgn="base">
                <a:spcBef>
                  <a:spcPct val="0"/>
                </a:spcBef>
                <a:spcAft>
                  <a:spcPct val="0"/>
                </a:spcAft>
                <a:defRPr/>
              </a:pPr>
              <a:t>‹#›</a:t>
            </a:fld>
            <a:endParaRPr lang="en-US">
              <a:ea typeface="MS PGothic" pitchFamily="34" charset="-128"/>
            </a:endParaRPr>
          </a:p>
        </p:txBody>
      </p:sp>
    </p:spTree>
  </p:cSld>
  <p:clrMap bg1="lt1" tx1="dk1" bg2="lt2" tx2="dk2" accent1="accent1" accent2="accent2" accent3="accent3" accent4="accent4" accent5="accent5" accent6="accent6" hlink="hlink" folHlink="folHlink"/>
  <p:sldLayoutIdLst>
    <p:sldLayoutId id="2147483746" r:id="rId1"/>
    <p:sldLayoutId id="2147483747" r:id="rId2"/>
    <p:sldLayoutId id="2147483748" r:id="rId3"/>
    <p:sldLayoutId id="2147483749" r:id="rId4"/>
    <p:sldLayoutId id="2147483750" r:id="rId5"/>
    <p:sldLayoutId id="2147483751" r:id="rId6"/>
    <p:sldLayoutId id="2147483752" r:id="rId7"/>
    <p:sldLayoutId id="2147483753" r:id="rId8"/>
    <p:sldLayoutId id="2147483754" r:id="rId9"/>
    <p:sldLayoutId id="2147483755" r:id="rId10"/>
    <p:sldLayoutId id="2147483756" r:id="rId11"/>
    <p:sldLayoutId id="2147483757" r:id="rId12"/>
    <p:sldLayoutId id="2147483758" r:id="rId13"/>
    <p:sldLayoutId id="2147483759" r:id="rId14"/>
    <p:sldLayoutId id="2147483760" r:id="rId15"/>
    <p:sldLayoutId id="2147483761" r:id="rId16"/>
    <p:sldLayoutId id="2147483762" r:id="rId17"/>
    <p:sldLayoutId id="2147483763" r:id="rId18"/>
    <p:sldLayoutId id="2147483764" r:id="rId19"/>
    <p:sldLayoutId id="2147483765" r:id="rId20"/>
    <p:sldLayoutId id="2147483766" r:id="rId21"/>
    <p:sldLayoutId id="2147483767" r:id="rId22"/>
    <p:sldLayoutId id="2147483768" r:id="rId23"/>
    <p:sldLayoutId id="2147483769" r:id="rId24"/>
  </p:sldLayoutIdLst>
  <p:txStyles>
    <p:titleStyle>
      <a:lvl1pPr algn="l" rtl="0" eaLnBrk="0" fontAlgn="base" hangingPunct="0">
        <a:lnSpc>
          <a:spcPct val="80000"/>
        </a:lnSpc>
        <a:spcBef>
          <a:spcPct val="0"/>
        </a:spcBef>
        <a:spcAft>
          <a:spcPct val="0"/>
        </a:spcAft>
        <a:defRPr sz="5000" kern="1200" cap="all" spc="100">
          <a:solidFill>
            <a:srgbClr val="27282A"/>
          </a:solidFill>
          <a:latin typeface="+mj-lt"/>
          <a:ea typeface="MS PGothic" pitchFamily="34" charset="-128"/>
          <a:cs typeface="MS PGothic" charset="0"/>
        </a:defRPr>
      </a:lvl1pPr>
      <a:lvl2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2pPr>
      <a:lvl3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3pPr>
      <a:lvl4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4pPr>
      <a:lvl5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5pPr>
      <a:lvl6pPr marL="4572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6pPr>
      <a:lvl7pPr marL="9144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7pPr>
      <a:lvl8pPr marL="13716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8pPr>
      <a:lvl9pPr marL="18288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9pPr>
    </p:titleStyle>
    <p:bodyStyle>
      <a:lvl1pPr marL="90488" indent="-90488" algn="l" rtl="0" eaLnBrk="0" fontAlgn="base" hangingPunct="0">
        <a:lnSpc>
          <a:spcPct val="90000"/>
        </a:lnSpc>
        <a:spcBef>
          <a:spcPts val="1200"/>
        </a:spcBef>
        <a:spcAft>
          <a:spcPts val="200"/>
        </a:spcAft>
        <a:buClr>
          <a:srgbClr val="E8722D"/>
        </a:buClr>
        <a:buSzPct val="100000"/>
        <a:buFont typeface="Tw Cen MT" pitchFamily="34" charset="0"/>
        <a:buChar char=" "/>
        <a:defRPr sz="2200" kern="1200">
          <a:solidFill>
            <a:schemeClr val="tx2"/>
          </a:solidFill>
          <a:latin typeface="+mn-lt"/>
          <a:ea typeface="MS PGothic" pitchFamily="34" charset="-128"/>
          <a:cs typeface="MS PGothic" charset="0"/>
        </a:defRPr>
      </a:lvl1pPr>
      <a:lvl2pPr marL="265113" indent="-136525" algn="l" rtl="0" eaLnBrk="0" fontAlgn="base" hangingPunct="0">
        <a:lnSpc>
          <a:spcPct val="90000"/>
        </a:lnSpc>
        <a:spcBef>
          <a:spcPts val="200"/>
        </a:spcBef>
        <a:spcAft>
          <a:spcPts val="400"/>
        </a:spcAft>
        <a:buClr>
          <a:srgbClr val="E8722D"/>
        </a:buClr>
        <a:buFont typeface="Wingdings 3" pitchFamily="18" charset="2"/>
        <a:buChar char=""/>
        <a:defRPr kern="1200">
          <a:solidFill>
            <a:schemeClr val="tx2"/>
          </a:solidFill>
          <a:latin typeface="+mn-lt"/>
          <a:ea typeface="MS PGothic" pitchFamily="34" charset="-128"/>
          <a:cs typeface="MS PGothic" charset="0"/>
        </a:defRPr>
      </a:lvl2pPr>
      <a:lvl3pPr marL="447675" indent="-136525" algn="l" rtl="0" eaLnBrk="0" fontAlgn="base" hangingPunct="0">
        <a:lnSpc>
          <a:spcPct val="90000"/>
        </a:lnSpc>
        <a:spcBef>
          <a:spcPts val="200"/>
        </a:spcBef>
        <a:spcAft>
          <a:spcPts val="400"/>
        </a:spcAft>
        <a:buClr>
          <a:srgbClr val="E8722D"/>
        </a:buClr>
        <a:buFont typeface="Wingdings 3" pitchFamily="18" charset="2"/>
        <a:buChar char=""/>
        <a:defRPr sz="1400" kern="1200">
          <a:solidFill>
            <a:schemeClr val="tx2"/>
          </a:solidFill>
          <a:latin typeface="+mn-lt"/>
          <a:ea typeface="MS PGothic" pitchFamily="34" charset="-128"/>
          <a:cs typeface="MS PGothic" charset="0"/>
        </a:defRPr>
      </a:lvl3pPr>
      <a:lvl4pPr marL="593725" indent="-136525" algn="l" rtl="0" eaLnBrk="0" fontAlgn="base" hangingPunct="0">
        <a:lnSpc>
          <a:spcPct val="90000"/>
        </a:lnSpc>
        <a:spcBef>
          <a:spcPts val="200"/>
        </a:spcBef>
        <a:spcAft>
          <a:spcPts val="400"/>
        </a:spcAft>
        <a:buClr>
          <a:srgbClr val="E8722D"/>
        </a:buClr>
        <a:buFont typeface="Wingdings 3" pitchFamily="18" charset="2"/>
        <a:buChar char=""/>
        <a:defRPr sz="1400" kern="1200">
          <a:solidFill>
            <a:schemeClr val="tx2"/>
          </a:solidFill>
          <a:latin typeface="+mn-lt"/>
          <a:ea typeface="MS PGothic" pitchFamily="34" charset="-128"/>
          <a:cs typeface="MS PGothic" charset="0"/>
        </a:defRPr>
      </a:lvl4pPr>
      <a:lvl5pPr marL="776288" indent="-136525" algn="l" rtl="0" eaLnBrk="0" fontAlgn="base" hangingPunct="0">
        <a:lnSpc>
          <a:spcPct val="90000"/>
        </a:lnSpc>
        <a:spcBef>
          <a:spcPts val="200"/>
        </a:spcBef>
        <a:spcAft>
          <a:spcPts val="400"/>
        </a:spcAft>
        <a:buClr>
          <a:srgbClr val="E8722D"/>
        </a:buClr>
        <a:buFont typeface="Wingdings 3" pitchFamily="18" charset="2"/>
        <a:buChar char=""/>
        <a:defRPr sz="1400" kern="1200">
          <a:solidFill>
            <a:schemeClr val="tx2"/>
          </a:solidFill>
          <a:latin typeface="+mn-lt"/>
          <a:ea typeface="MS PGothic" pitchFamily="34" charset="-128"/>
          <a:cs typeface="MS PGothic" charset="0"/>
        </a:defRPr>
      </a:lvl5pPr>
      <a:lvl6pPr marL="914400"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23938" y="585788"/>
            <a:ext cx="9720262" cy="149860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1027" name="Text Placeholder 2"/>
          <p:cNvSpPr>
            <a:spLocks noGrp="1"/>
          </p:cNvSpPr>
          <p:nvPr>
            <p:ph type="body" idx="1"/>
          </p:nvPr>
        </p:nvSpPr>
        <p:spPr bwMode="auto">
          <a:xfrm>
            <a:off x="1023938" y="2286000"/>
            <a:ext cx="9720262" cy="4022725"/>
          </a:xfrm>
          <a:prstGeom prst="rect">
            <a:avLst/>
          </a:prstGeom>
          <a:noFill/>
          <a:ln w="9525">
            <a:noFill/>
            <a:miter lim="800000"/>
            <a:headEnd/>
            <a:tailEnd/>
          </a:ln>
        </p:spPr>
        <p:txBody>
          <a:bodyPr vert="horz" wrap="square" lIns="45720" tIns="45720" rIns="4572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1023938" y="6470650"/>
            <a:ext cx="2154237" cy="274638"/>
          </a:xfrm>
          <a:prstGeom prst="rect">
            <a:avLst/>
          </a:prstGeom>
        </p:spPr>
        <p:txBody>
          <a:bodyPr vert="horz" wrap="square" lIns="91440" tIns="45720" rIns="91440" bIns="45720" numCol="1" anchor="ctr" anchorCtr="0" compatLnSpc="1">
            <a:prstTxWarp prst="textNoShape">
              <a:avLst/>
            </a:prstTxWarp>
          </a:bodyPr>
          <a:lstStyle>
            <a:lvl1pPr>
              <a:defRPr sz="1000" smtClean="0">
                <a:solidFill>
                  <a:srgbClr val="0D0D0D"/>
                </a:solidFill>
                <a:latin typeface="Franklin Gothic Medium" pitchFamily="34" charset="0"/>
              </a:defRPr>
            </a:lvl1pPr>
          </a:lstStyle>
          <a:p>
            <a:pPr fontAlgn="base">
              <a:spcBef>
                <a:spcPct val="0"/>
              </a:spcBef>
              <a:spcAft>
                <a:spcPct val="0"/>
              </a:spcAft>
              <a:defRPr/>
            </a:pPr>
            <a:fld id="{1AE36AED-1638-4C0E-844C-BD3AA8E856F7}" type="datetimeFigureOut">
              <a:rPr lang="en-US">
                <a:ea typeface="MS PGothic" pitchFamily="34" charset="-128"/>
              </a:rPr>
              <a:pPr fontAlgn="base">
                <a:spcBef>
                  <a:spcPct val="0"/>
                </a:spcBef>
                <a:spcAft>
                  <a:spcPct val="0"/>
                </a:spcAft>
                <a:defRPr/>
              </a:pPr>
              <a:t>9/8/2017</a:t>
            </a:fld>
            <a:endParaRPr lang="en-US">
              <a:ea typeface="MS PGothic" pitchFamily="34" charset="-128"/>
            </a:endParaRPr>
          </a:p>
        </p:txBody>
      </p:sp>
      <p:sp>
        <p:nvSpPr>
          <p:cNvPr id="5" name="Footer Placeholder 4"/>
          <p:cNvSpPr>
            <a:spLocks noGrp="1"/>
          </p:cNvSpPr>
          <p:nvPr>
            <p:ph type="ftr" sz="quarter" idx="3"/>
          </p:nvPr>
        </p:nvSpPr>
        <p:spPr>
          <a:xfrm>
            <a:off x="4843463" y="6470650"/>
            <a:ext cx="5900737" cy="274638"/>
          </a:xfrm>
          <a:prstGeom prst="rect">
            <a:avLst/>
          </a:prstGeom>
        </p:spPr>
        <p:txBody>
          <a:bodyPr vert="horz" lIns="91440" tIns="45720" rIns="91440" bIns="45720" rtlCol="0" anchor="ctr"/>
          <a:lstStyle>
            <a:lvl1pPr algn="r" fontAlgn="auto">
              <a:spcBef>
                <a:spcPts val="0"/>
              </a:spcBef>
              <a:spcAft>
                <a:spcPts val="0"/>
              </a:spcAft>
              <a:defRPr sz="1000" cap="all" baseline="0">
                <a:solidFill>
                  <a:schemeClr val="tx1">
                    <a:lumMod val="95000"/>
                    <a:lumOff val="5000"/>
                  </a:schemeClr>
                </a:solidFill>
                <a:latin typeface="+mj-lt"/>
                <a:ea typeface="+mn-ea"/>
                <a:cs typeface="+mn-cs"/>
              </a:defRPr>
            </a:lvl1pPr>
          </a:lstStyle>
          <a:p>
            <a:pPr>
              <a:defRPr/>
            </a:pPr>
            <a:endParaRPr lang="en-US">
              <a:solidFill>
                <a:prstClr val="black">
                  <a:lumMod val="95000"/>
                  <a:lumOff val="5000"/>
                </a:prstClr>
              </a:solidFill>
            </a:endParaRPr>
          </a:p>
        </p:txBody>
      </p:sp>
      <p:sp>
        <p:nvSpPr>
          <p:cNvPr id="6" name="Slide Number Placeholder 5"/>
          <p:cNvSpPr>
            <a:spLocks noGrp="1"/>
          </p:cNvSpPr>
          <p:nvPr>
            <p:ph type="sldNum" sz="quarter" idx="4"/>
          </p:nvPr>
        </p:nvSpPr>
        <p:spPr>
          <a:xfrm>
            <a:off x="10837863" y="6470650"/>
            <a:ext cx="973137" cy="274638"/>
          </a:xfrm>
          <a:prstGeom prst="rect">
            <a:avLst/>
          </a:prstGeom>
        </p:spPr>
        <p:txBody>
          <a:bodyPr vert="horz" wrap="square" lIns="91440" tIns="45720" rIns="91440" bIns="45720" numCol="1" anchor="ctr" anchorCtr="0" compatLnSpc="1">
            <a:prstTxWarp prst="textNoShape">
              <a:avLst/>
            </a:prstTxWarp>
          </a:bodyPr>
          <a:lstStyle>
            <a:lvl1pPr>
              <a:defRPr sz="1000" smtClean="0">
                <a:solidFill>
                  <a:srgbClr val="0D0D0D"/>
                </a:solidFill>
                <a:latin typeface="Franklin Gothic Medium" pitchFamily="34" charset="0"/>
              </a:defRPr>
            </a:lvl1pPr>
          </a:lstStyle>
          <a:p>
            <a:pPr fontAlgn="base">
              <a:spcBef>
                <a:spcPct val="0"/>
              </a:spcBef>
              <a:spcAft>
                <a:spcPct val="0"/>
              </a:spcAft>
              <a:defRPr/>
            </a:pPr>
            <a:fld id="{0B4CA2F9-AA35-49BC-BE94-8E87E82AB515}" type="slidenum">
              <a:rPr lang="en-US">
                <a:ea typeface="MS PGothic" pitchFamily="34" charset="-128"/>
              </a:rPr>
              <a:pPr fontAlgn="base">
                <a:spcBef>
                  <a:spcPct val="0"/>
                </a:spcBef>
                <a:spcAft>
                  <a:spcPct val="0"/>
                </a:spcAft>
                <a:defRPr/>
              </a:pPr>
              <a:t>‹#›</a:t>
            </a:fld>
            <a:endParaRPr lang="en-US">
              <a:ea typeface="MS PGothic" pitchFamily="34" charset="-128"/>
            </a:endParaRPr>
          </a:p>
        </p:txBody>
      </p:sp>
    </p:spTree>
  </p:cSld>
  <p:clrMap bg1="lt1" tx1="dk1" bg2="lt2" tx2="dk2" accent1="accent1" accent2="accent2" accent3="accent3" accent4="accent4" accent5="accent5" accent6="accent6" hlink="hlink" folHlink="folHlink"/>
  <p:sldLayoutIdLst>
    <p:sldLayoutId id="2147483771" r:id="rId1"/>
    <p:sldLayoutId id="2147483772" r:id="rId2"/>
    <p:sldLayoutId id="2147483773" r:id="rId3"/>
    <p:sldLayoutId id="2147483774" r:id="rId4"/>
    <p:sldLayoutId id="2147483775" r:id="rId5"/>
    <p:sldLayoutId id="2147483776" r:id="rId6"/>
    <p:sldLayoutId id="2147483777" r:id="rId7"/>
    <p:sldLayoutId id="2147483778" r:id="rId8"/>
    <p:sldLayoutId id="2147483779" r:id="rId9"/>
    <p:sldLayoutId id="2147483780" r:id="rId10"/>
    <p:sldLayoutId id="2147483781" r:id="rId11"/>
    <p:sldLayoutId id="2147483782" r:id="rId12"/>
    <p:sldLayoutId id="2147483783" r:id="rId13"/>
    <p:sldLayoutId id="2147483784" r:id="rId14"/>
    <p:sldLayoutId id="2147483785" r:id="rId15"/>
    <p:sldLayoutId id="2147483786" r:id="rId16"/>
    <p:sldLayoutId id="2147483787" r:id="rId17"/>
    <p:sldLayoutId id="2147483788" r:id="rId18"/>
    <p:sldLayoutId id="2147483789" r:id="rId19"/>
    <p:sldLayoutId id="2147483790" r:id="rId20"/>
    <p:sldLayoutId id="2147483791" r:id="rId21"/>
    <p:sldLayoutId id="2147483792" r:id="rId22"/>
    <p:sldLayoutId id="2147483793" r:id="rId23"/>
    <p:sldLayoutId id="2147483794" r:id="rId24"/>
  </p:sldLayoutIdLst>
  <p:txStyles>
    <p:titleStyle>
      <a:lvl1pPr algn="l" rtl="0" eaLnBrk="0" fontAlgn="base" hangingPunct="0">
        <a:lnSpc>
          <a:spcPct val="80000"/>
        </a:lnSpc>
        <a:spcBef>
          <a:spcPct val="0"/>
        </a:spcBef>
        <a:spcAft>
          <a:spcPct val="0"/>
        </a:spcAft>
        <a:defRPr sz="5000" kern="1200" cap="all" spc="100">
          <a:solidFill>
            <a:srgbClr val="27282A"/>
          </a:solidFill>
          <a:latin typeface="+mj-lt"/>
          <a:ea typeface="MS PGothic" pitchFamily="34" charset="-128"/>
          <a:cs typeface="MS PGothic" charset="0"/>
        </a:defRPr>
      </a:lvl1pPr>
      <a:lvl2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2pPr>
      <a:lvl3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3pPr>
      <a:lvl4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4pPr>
      <a:lvl5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5pPr>
      <a:lvl6pPr marL="4572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6pPr>
      <a:lvl7pPr marL="9144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7pPr>
      <a:lvl8pPr marL="13716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8pPr>
      <a:lvl9pPr marL="18288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9pPr>
    </p:titleStyle>
    <p:bodyStyle>
      <a:lvl1pPr marL="90488" indent="-90488" algn="l" rtl="0" eaLnBrk="0" fontAlgn="base" hangingPunct="0">
        <a:lnSpc>
          <a:spcPct val="90000"/>
        </a:lnSpc>
        <a:spcBef>
          <a:spcPts val="1200"/>
        </a:spcBef>
        <a:spcAft>
          <a:spcPts val="200"/>
        </a:spcAft>
        <a:buClr>
          <a:srgbClr val="E8722D"/>
        </a:buClr>
        <a:buSzPct val="100000"/>
        <a:buFont typeface="Tw Cen MT" pitchFamily="34" charset="0"/>
        <a:buChar char=" "/>
        <a:defRPr sz="2200" kern="1200">
          <a:solidFill>
            <a:schemeClr val="tx2"/>
          </a:solidFill>
          <a:latin typeface="+mn-lt"/>
          <a:ea typeface="MS PGothic" pitchFamily="34" charset="-128"/>
          <a:cs typeface="MS PGothic" charset="0"/>
        </a:defRPr>
      </a:lvl1pPr>
      <a:lvl2pPr marL="265113" indent="-136525" algn="l" rtl="0" eaLnBrk="0" fontAlgn="base" hangingPunct="0">
        <a:lnSpc>
          <a:spcPct val="90000"/>
        </a:lnSpc>
        <a:spcBef>
          <a:spcPts val="200"/>
        </a:spcBef>
        <a:spcAft>
          <a:spcPts val="400"/>
        </a:spcAft>
        <a:buClr>
          <a:srgbClr val="E8722D"/>
        </a:buClr>
        <a:buFont typeface="Wingdings 3" pitchFamily="18" charset="2"/>
        <a:buChar char=""/>
        <a:defRPr kern="1200">
          <a:solidFill>
            <a:schemeClr val="tx2"/>
          </a:solidFill>
          <a:latin typeface="+mn-lt"/>
          <a:ea typeface="MS PGothic" pitchFamily="34" charset="-128"/>
          <a:cs typeface="MS PGothic" charset="0"/>
        </a:defRPr>
      </a:lvl2pPr>
      <a:lvl3pPr marL="447675" indent="-136525" algn="l" rtl="0" eaLnBrk="0" fontAlgn="base" hangingPunct="0">
        <a:lnSpc>
          <a:spcPct val="90000"/>
        </a:lnSpc>
        <a:spcBef>
          <a:spcPts val="200"/>
        </a:spcBef>
        <a:spcAft>
          <a:spcPts val="400"/>
        </a:spcAft>
        <a:buClr>
          <a:srgbClr val="E8722D"/>
        </a:buClr>
        <a:buFont typeface="Wingdings 3" pitchFamily="18" charset="2"/>
        <a:buChar char=""/>
        <a:defRPr sz="1400" kern="1200">
          <a:solidFill>
            <a:schemeClr val="tx2"/>
          </a:solidFill>
          <a:latin typeface="+mn-lt"/>
          <a:ea typeface="MS PGothic" pitchFamily="34" charset="-128"/>
          <a:cs typeface="MS PGothic" charset="0"/>
        </a:defRPr>
      </a:lvl3pPr>
      <a:lvl4pPr marL="593725" indent="-136525" algn="l" rtl="0" eaLnBrk="0" fontAlgn="base" hangingPunct="0">
        <a:lnSpc>
          <a:spcPct val="90000"/>
        </a:lnSpc>
        <a:spcBef>
          <a:spcPts val="200"/>
        </a:spcBef>
        <a:spcAft>
          <a:spcPts val="400"/>
        </a:spcAft>
        <a:buClr>
          <a:srgbClr val="E8722D"/>
        </a:buClr>
        <a:buFont typeface="Wingdings 3" pitchFamily="18" charset="2"/>
        <a:buChar char=""/>
        <a:defRPr sz="1400" kern="1200">
          <a:solidFill>
            <a:schemeClr val="tx2"/>
          </a:solidFill>
          <a:latin typeface="+mn-lt"/>
          <a:ea typeface="MS PGothic" pitchFamily="34" charset="-128"/>
          <a:cs typeface="MS PGothic" charset="0"/>
        </a:defRPr>
      </a:lvl4pPr>
      <a:lvl5pPr marL="776288" indent="-136525" algn="l" rtl="0" eaLnBrk="0" fontAlgn="base" hangingPunct="0">
        <a:lnSpc>
          <a:spcPct val="90000"/>
        </a:lnSpc>
        <a:spcBef>
          <a:spcPts val="200"/>
        </a:spcBef>
        <a:spcAft>
          <a:spcPts val="400"/>
        </a:spcAft>
        <a:buClr>
          <a:srgbClr val="E8722D"/>
        </a:buClr>
        <a:buFont typeface="Wingdings 3" pitchFamily="18" charset="2"/>
        <a:buChar char=""/>
        <a:defRPr sz="1400" kern="1200">
          <a:solidFill>
            <a:schemeClr val="tx2"/>
          </a:solidFill>
          <a:latin typeface="+mn-lt"/>
          <a:ea typeface="MS PGothic" pitchFamily="34" charset="-128"/>
          <a:cs typeface="MS PGothic" charset="0"/>
        </a:defRPr>
      </a:lvl5pPr>
      <a:lvl6pPr marL="914400"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23938" y="585788"/>
            <a:ext cx="9720262" cy="149860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1027" name="Text Placeholder 2"/>
          <p:cNvSpPr>
            <a:spLocks noGrp="1"/>
          </p:cNvSpPr>
          <p:nvPr>
            <p:ph type="body" idx="1"/>
          </p:nvPr>
        </p:nvSpPr>
        <p:spPr bwMode="auto">
          <a:xfrm>
            <a:off x="1023938" y="2286000"/>
            <a:ext cx="9720262" cy="4022725"/>
          </a:xfrm>
          <a:prstGeom prst="rect">
            <a:avLst/>
          </a:prstGeom>
          <a:noFill/>
          <a:ln w="9525">
            <a:noFill/>
            <a:miter lim="800000"/>
            <a:headEnd/>
            <a:tailEnd/>
          </a:ln>
        </p:spPr>
        <p:txBody>
          <a:bodyPr vert="horz" wrap="square" lIns="45720" tIns="45720" rIns="4572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1023938" y="6470650"/>
            <a:ext cx="2154237" cy="274638"/>
          </a:xfrm>
          <a:prstGeom prst="rect">
            <a:avLst/>
          </a:prstGeom>
        </p:spPr>
        <p:txBody>
          <a:bodyPr vert="horz" wrap="square" lIns="91440" tIns="45720" rIns="91440" bIns="45720" numCol="1" anchor="ctr" anchorCtr="0" compatLnSpc="1">
            <a:prstTxWarp prst="textNoShape">
              <a:avLst/>
            </a:prstTxWarp>
          </a:bodyPr>
          <a:lstStyle>
            <a:lvl1pPr>
              <a:defRPr sz="1000">
                <a:solidFill>
                  <a:srgbClr val="0D0D0D"/>
                </a:solidFill>
                <a:latin typeface="Franklin Gothic Medium" pitchFamily="34" charset="0"/>
              </a:defRPr>
            </a:lvl1pPr>
          </a:lstStyle>
          <a:p>
            <a:pPr fontAlgn="base">
              <a:spcBef>
                <a:spcPct val="0"/>
              </a:spcBef>
              <a:spcAft>
                <a:spcPct val="0"/>
              </a:spcAft>
            </a:pPr>
            <a:fld id="{F6B96CD4-C2EC-4877-BF53-C5A3F47B989F}" type="datetimeFigureOut">
              <a:rPr lang="en-US" smtClean="0">
                <a:ea typeface="MS PGothic" pitchFamily="34" charset="-128"/>
              </a:rPr>
              <a:pPr fontAlgn="base">
                <a:spcBef>
                  <a:spcPct val="0"/>
                </a:spcBef>
                <a:spcAft>
                  <a:spcPct val="0"/>
                </a:spcAft>
              </a:pPr>
              <a:t>9/8/2017</a:t>
            </a:fld>
            <a:endParaRPr lang="en-US">
              <a:ea typeface="MS PGothic" pitchFamily="34" charset="-128"/>
            </a:endParaRPr>
          </a:p>
        </p:txBody>
      </p:sp>
      <p:sp>
        <p:nvSpPr>
          <p:cNvPr id="5" name="Footer Placeholder 4"/>
          <p:cNvSpPr>
            <a:spLocks noGrp="1"/>
          </p:cNvSpPr>
          <p:nvPr>
            <p:ph type="ftr" sz="quarter" idx="3"/>
          </p:nvPr>
        </p:nvSpPr>
        <p:spPr>
          <a:xfrm>
            <a:off x="4843463" y="6470650"/>
            <a:ext cx="5900737" cy="274638"/>
          </a:xfrm>
          <a:prstGeom prst="rect">
            <a:avLst/>
          </a:prstGeom>
        </p:spPr>
        <p:txBody>
          <a:bodyPr vert="horz" lIns="91440" tIns="45720" rIns="91440" bIns="45720" rtlCol="0" anchor="ctr"/>
          <a:lstStyle>
            <a:lvl1pPr algn="r" fontAlgn="auto">
              <a:spcBef>
                <a:spcPts val="0"/>
              </a:spcBef>
              <a:spcAft>
                <a:spcPts val="0"/>
              </a:spcAft>
              <a:defRPr sz="1000" cap="all" baseline="0">
                <a:solidFill>
                  <a:schemeClr val="tx1">
                    <a:lumMod val="95000"/>
                    <a:lumOff val="5000"/>
                  </a:schemeClr>
                </a:solidFill>
                <a:latin typeface="+mj-lt"/>
                <a:ea typeface="+mn-ea"/>
                <a:cs typeface="+mn-cs"/>
              </a:defRPr>
            </a:lvl1pPr>
          </a:lstStyle>
          <a:p>
            <a:pPr>
              <a:defRPr/>
            </a:pPr>
            <a:endParaRPr lang="en-US">
              <a:solidFill>
                <a:prstClr val="black">
                  <a:lumMod val="95000"/>
                  <a:lumOff val="5000"/>
                </a:prstClr>
              </a:solidFill>
            </a:endParaRPr>
          </a:p>
        </p:txBody>
      </p:sp>
      <p:sp>
        <p:nvSpPr>
          <p:cNvPr id="6" name="Slide Number Placeholder 5"/>
          <p:cNvSpPr>
            <a:spLocks noGrp="1"/>
          </p:cNvSpPr>
          <p:nvPr>
            <p:ph type="sldNum" sz="quarter" idx="4"/>
          </p:nvPr>
        </p:nvSpPr>
        <p:spPr>
          <a:xfrm>
            <a:off x="10837863" y="6470650"/>
            <a:ext cx="973137" cy="274638"/>
          </a:xfrm>
          <a:prstGeom prst="rect">
            <a:avLst/>
          </a:prstGeom>
        </p:spPr>
        <p:txBody>
          <a:bodyPr vert="horz" wrap="square" lIns="91440" tIns="45720" rIns="91440" bIns="45720" numCol="1" anchor="ctr" anchorCtr="0" compatLnSpc="1">
            <a:prstTxWarp prst="textNoShape">
              <a:avLst/>
            </a:prstTxWarp>
          </a:bodyPr>
          <a:lstStyle>
            <a:lvl1pPr>
              <a:defRPr sz="1000">
                <a:solidFill>
                  <a:srgbClr val="0D0D0D"/>
                </a:solidFill>
                <a:latin typeface="Franklin Gothic Medium" pitchFamily="34" charset="0"/>
              </a:defRPr>
            </a:lvl1pPr>
          </a:lstStyle>
          <a:p>
            <a:pPr fontAlgn="base">
              <a:spcBef>
                <a:spcPct val="0"/>
              </a:spcBef>
              <a:spcAft>
                <a:spcPct val="0"/>
              </a:spcAft>
            </a:pPr>
            <a:fld id="{C926D98C-9BCC-4D7D-BF00-5F2383A1F562}" type="slidenum">
              <a:rPr lang="en-US" smtClean="0">
                <a:ea typeface="MS PGothic" pitchFamily="34" charset="-128"/>
              </a:rPr>
              <a:pPr fontAlgn="base">
                <a:spcBef>
                  <a:spcPct val="0"/>
                </a:spcBef>
                <a:spcAft>
                  <a:spcPct val="0"/>
                </a:spcAft>
              </a:pPr>
              <a:t>‹#›</a:t>
            </a:fld>
            <a:endParaRPr lang="en-US">
              <a:ea typeface="MS PGothic" pitchFamily="34" charset="-128"/>
            </a:endParaRPr>
          </a:p>
        </p:txBody>
      </p:sp>
    </p:spTree>
  </p:cSld>
  <p:clrMap bg1="lt1" tx1="dk1" bg2="lt2" tx2="dk2" accent1="accent1" accent2="accent2" accent3="accent3" accent4="accent4" accent5="accent5" accent6="accent6" hlink="hlink" folHlink="folHlink"/>
  <p:sldLayoutIdLst>
    <p:sldLayoutId id="2147483796" r:id="rId1"/>
    <p:sldLayoutId id="2147483797" r:id="rId2"/>
    <p:sldLayoutId id="2147483798" r:id="rId3"/>
    <p:sldLayoutId id="2147483799" r:id="rId4"/>
    <p:sldLayoutId id="2147483800" r:id="rId5"/>
    <p:sldLayoutId id="2147483801" r:id="rId6"/>
    <p:sldLayoutId id="2147483802" r:id="rId7"/>
    <p:sldLayoutId id="2147483803" r:id="rId8"/>
    <p:sldLayoutId id="2147483804" r:id="rId9"/>
    <p:sldLayoutId id="2147483805" r:id="rId10"/>
    <p:sldLayoutId id="2147483806" r:id="rId11"/>
    <p:sldLayoutId id="2147483807" r:id="rId12"/>
    <p:sldLayoutId id="2147483808" r:id="rId13"/>
    <p:sldLayoutId id="2147483809" r:id="rId14"/>
    <p:sldLayoutId id="2147483810" r:id="rId15"/>
    <p:sldLayoutId id="2147483811" r:id="rId16"/>
    <p:sldLayoutId id="2147483812" r:id="rId17"/>
    <p:sldLayoutId id="2147483813" r:id="rId18"/>
    <p:sldLayoutId id="2147483814" r:id="rId19"/>
    <p:sldLayoutId id="2147483815" r:id="rId20"/>
    <p:sldLayoutId id="2147483816" r:id="rId21"/>
    <p:sldLayoutId id="2147483817" r:id="rId22"/>
    <p:sldLayoutId id="2147483818" r:id="rId23"/>
    <p:sldLayoutId id="2147483819" r:id="rId24"/>
  </p:sldLayoutIdLst>
  <p:txStyles>
    <p:titleStyle>
      <a:lvl1pPr algn="l" rtl="0" eaLnBrk="0" fontAlgn="base" hangingPunct="0">
        <a:lnSpc>
          <a:spcPct val="80000"/>
        </a:lnSpc>
        <a:spcBef>
          <a:spcPct val="0"/>
        </a:spcBef>
        <a:spcAft>
          <a:spcPct val="0"/>
        </a:spcAft>
        <a:defRPr sz="5000" kern="1200" cap="all" spc="100">
          <a:solidFill>
            <a:srgbClr val="27282A"/>
          </a:solidFill>
          <a:latin typeface="+mj-lt"/>
          <a:ea typeface="MS PGothic" pitchFamily="34" charset="-128"/>
          <a:cs typeface="MS PGothic" charset="0"/>
        </a:defRPr>
      </a:lvl1pPr>
      <a:lvl2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2pPr>
      <a:lvl3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3pPr>
      <a:lvl4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4pPr>
      <a:lvl5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5pPr>
      <a:lvl6pPr marL="4572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6pPr>
      <a:lvl7pPr marL="9144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7pPr>
      <a:lvl8pPr marL="13716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8pPr>
      <a:lvl9pPr marL="18288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9pPr>
    </p:titleStyle>
    <p:bodyStyle>
      <a:lvl1pPr marL="90488" indent="-90488" algn="l" rtl="0" eaLnBrk="0" fontAlgn="base" hangingPunct="0">
        <a:lnSpc>
          <a:spcPct val="90000"/>
        </a:lnSpc>
        <a:spcBef>
          <a:spcPts val="1200"/>
        </a:spcBef>
        <a:spcAft>
          <a:spcPts val="200"/>
        </a:spcAft>
        <a:buClr>
          <a:srgbClr val="E8722D"/>
        </a:buClr>
        <a:buSzPct val="100000"/>
        <a:buFont typeface="Tw Cen MT" pitchFamily="34" charset="0"/>
        <a:buChar char=" "/>
        <a:defRPr sz="2200" kern="1200">
          <a:solidFill>
            <a:schemeClr val="tx2"/>
          </a:solidFill>
          <a:latin typeface="+mn-lt"/>
          <a:ea typeface="MS PGothic" pitchFamily="34" charset="-128"/>
          <a:cs typeface="MS PGothic" charset="0"/>
        </a:defRPr>
      </a:lvl1pPr>
      <a:lvl2pPr marL="265113" indent="-136525" algn="l" rtl="0" eaLnBrk="0" fontAlgn="base" hangingPunct="0">
        <a:lnSpc>
          <a:spcPct val="90000"/>
        </a:lnSpc>
        <a:spcBef>
          <a:spcPts val="200"/>
        </a:spcBef>
        <a:spcAft>
          <a:spcPts val="400"/>
        </a:spcAft>
        <a:buClr>
          <a:srgbClr val="E8722D"/>
        </a:buClr>
        <a:buFont typeface="Wingdings 3" pitchFamily="18" charset="2"/>
        <a:buChar char=""/>
        <a:defRPr kern="1200">
          <a:solidFill>
            <a:schemeClr val="tx2"/>
          </a:solidFill>
          <a:latin typeface="+mn-lt"/>
          <a:ea typeface="MS PGothic" pitchFamily="34" charset="-128"/>
          <a:cs typeface="MS PGothic" charset="0"/>
        </a:defRPr>
      </a:lvl2pPr>
      <a:lvl3pPr marL="447675" indent="-136525" algn="l" rtl="0" eaLnBrk="0" fontAlgn="base" hangingPunct="0">
        <a:lnSpc>
          <a:spcPct val="90000"/>
        </a:lnSpc>
        <a:spcBef>
          <a:spcPts val="200"/>
        </a:spcBef>
        <a:spcAft>
          <a:spcPts val="400"/>
        </a:spcAft>
        <a:buClr>
          <a:srgbClr val="E8722D"/>
        </a:buClr>
        <a:buFont typeface="Wingdings 3" pitchFamily="18" charset="2"/>
        <a:buChar char=""/>
        <a:defRPr sz="1400" kern="1200">
          <a:solidFill>
            <a:schemeClr val="tx2"/>
          </a:solidFill>
          <a:latin typeface="+mn-lt"/>
          <a:ea typeface="MS PGothic" pitchFamily="34" charset="-128"/>
          <a:cs typeface="MS PGothic" charset="0"/>
        </a:defRPr>
      </a:lvl3pPr>
      <a:lvl4pPr marL="593725" indent="-136525" algn="l" rtl="0" eaLnBrk="0" fontAlgn="base" hangingPunct="0">
        <a:lnSpc>
          <a:spcPct val="90000"/>
        </a:lnSpc>
        <a:spcBef>
          <a:spcPts val="200"/>
        </a:spcBef>
        <a:spcAft>
          <a:spcPts val="400"/>
        </a:spcAft>
        <a:buClr>
          <a:srgbClr val="E8722D"/>
        </a:buClr>
        <a:buFont typeface="Wingdings 3" pitchFamily="18" charset="2"/>
        <a:buChar char=""/>
        <a:defRPr sz="1400" kern="1200">
          <a:solidFill>
            <a:schemeClr val="tx2"/>
          </a:solidFill>
          <a:latin typeface="+mn-lt"/>
          <a:ea typeface="MS PGothic" pitchFamily="34" charset="-128"/>
          <a:cs typeface="MS PGothic" charset="0"/>
        </a:defRPr>
      </a:lvl4pPr>
      <a:lvl5pPr marL="776288" indent="-136525" algn="l" rtl="0" eaLnBrk="0" fontAlgn="base" hangingPunct="0">
        <a:lnSpc>
          <a:spcPct val="90000"/>
        </a:lnSpc>
        <a:spcBef>
          <a:spcPts val="200"/>
        </a:spcBef>
        <a:spcAft>
          <a:spcPts val="400"/>
        </a:spcAft>
        <a:buClr>
          <a:srgbClr val="E8722D"/>
        </a:buClr>
        <a:buFont typeface="Wingdings 3" pitchFamily="18" charset="2"/>
        <a:buChar char=""/>
        <a:defRPr sz="1400" kern="1200">
          <a:solidFill>
            <a:schemeClr val="tx2"/>
          </a:solidFill>
          <a:latin typeface="+mn-lt"/>
          <a:ea typeface="MS PGothic" pitchFamily="34" charset="-128"/>
          <a:cs typeface="MS PGothic" charset="0"/>
        </a:defRPr>
      </a:lvl5pPr>
      <a:lvl6pPr marL="914400"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1.xml"/><Relationship Id="rId1" Type="http://schemas.openxmlformats.org/officeDocument/2006/relationships/slideLayout" Target="../slideLayouts/slideLayout49.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9.xml"/></Relationships>
</file>

<file path=ppt/slides/_rels/slide4.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4.xml"/><Relationship Id="rId1" Type="http://schemas.openxmlformats.org/officeDocument/2006/relationships/slideLayout" Target="../slideLayouts/slideLayout55.xml"/><Relationship Id="rId4" Type="http://schemas.microsoft.com/office/2007/relationships/hdphoto" Target="../media/hdphoto1.wdp"/></Relationships>
</file>

<file path=ppt/slides/_rels/slide5.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5.xml"/><Relationship Id="rId1" Type="http://schemas.openxmlformats.org/officeDocument/2006/relationships/slideLayout" Target="../slideLayouts/slideLayout12.xml"/><Relationship Id="rId4" Type="http://schemas.microsoft.com/office/2007/relationships/hdphoto" Target="../media/hdphoto2.wdp"/></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7.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3" cstate="print"/>
          <a:srcRect/>
          <a:stretch>
            <a:fillRect/>
          </a:stretch>
        </a:blipFill>
        <a:effectLst/>
      </p:bgPr>
    </p:bg>
    <p:spTree>
      <p:nvGrpSpPr>
        <p:cNvPr id="1" name=""/>
        <p:cNvGrpSpPr/>
        <p:nvPr/>
      </p:nvGrpSpPr>
      <p:grpSpPr>
        <a:xfrm>
          <a:off x="0" y="0"/>
          <a:ext cx="0" cy="0"/>
          <a:chOff x="0" y="0"/>
          <a:chExt cx="0" cy="0"/>
        </a:xfrm>
      </p:grpSpPr>
      <p:sp>
        <p:nvSpPr>
          <p:cNvPr id="2" name="TextBox 1"/>
          <p:cNvSpPr txBox="1"/>
          <p:nvPr/>
        </p:nvSpPr>
        <p:spPr>
          <a:xfrm>
            <a:off x="804926" y="1542877"/>
            <a:ext cx="10338562" cy="1138773"/>
          </a:xfrm>
          <a:prstGeom prst="rect">
            <a:avLst/>
          </a:prstGeom>
          <a:solidFill>
            <a:schemeClr val="bg1"/>
          </a:solidFill>
        </p:spPr>
        <p:txBody>
          <a:bodyPr wrap="square" rtlCol="0">
            <a:spAutoFit/>
          </a:bodyPr>
          <a:lstStyle>
            <a:defPPr>
              <a:defRPr lang="en-US"/>
            </a:defPPr>
            <a:lvl1pPr algn="l" rtl="0" fontAlgn="base">
              <a:spcBef>
                <a:spcPct val="0"/>
              </a:spcBef>
              <a:spcAft>
                <a:spcPct val="0"/>
              </a:spcAft>
              <a:defRPr kern="1200">
                <a:solidFill>
                  <a:schemeClr val="tx1"/>
                </a:solidFill>
                <a:latin typeface="Franklin Gothic Book" panose="020B0503020102020204" pitchFamily="34" charset="0"/>
                <a:ea typeface="MS PGothic" panose="020B0600070205080204" pitchFamily="34" charset="-128"/>
                <a:cs typeface="+mn-cs"/>
              </a:defRPr>
            </a:lvl1pPr>
            <a:lvl2pPr marL="457200" algn="l" rtl="0" fontAlgn="base">
              <a:spcBef>
                <a:spcPct val="0"/>
              </a:spcBef>
              <a:spcAft>
                <a:spcPct val="0"/>
              </a:spcAft>
              <a:defRPr kern="1200">
                <a:solidFill>
                  <a:schemeClr val="tx1"/>
                </a:solidFill>
                <a:latin typeface="Franklin Gothic Book" panose="020B0503020102020204" pitchFamily="34" charset="0"/>
                <a:ea typeface="MS PGothic" panose="020B0600070205080204" pitchFamily="34" charset="-128"/>
                <a:cs typeface="+mn-cs"/>
              </a:defRPr>
            </a:lvl2pPr>
            <a:lvl3pPr marL="914400" algn="l" rtl="0" fontAlgn="base">
              <a:spcBef>
                <a:spcPct val="0"/>
              </a:spcBef>
              <a:spcAft>
                <a:spcPct val="0"/>
              </a:spcAft>
              <a:defRPr kern="1200">
                <a:solidFill>
                  <a:schemeClr val="tx1"/>
                </a:solidFill>
                <a:latin typeface="Franklin Gothic Book" panose="020B0503020102020204" pitchFamily="34" charset="0"/>
                <a:ea typeface="MS PGothic" panose="020B0600070205080204" pitchFamily="34" charset="-128"/>
                <a:cs typeface="+mn-cs"/>
              </a:defRPr>
            </a:lvl3pPr>
            <a:lvl4pPr marL="1371600" algn="l" rtl="0" fontAlgn="base">
              <a:spcBef>
                <a:spcPct val="0"/>
              </a:spcBef>
              <a:spcAft>
                <a:spcPct val="0"/>
              </a:spcAft>
              <a:defRPr kern="1200">
                <a:solidFill>
                  <a:schemeClr val="tx1"/>
                </a:solidFill>
                <a:latin typeface="Franklin Gothic Book" panose="020B0503020102020204" pitchFamily="34" charset="0"/>
                <a:ea typeface="MS PGothic" panose="020B0600070205080204" pitchFamily="34" charset="-128"/>
                <a:cs typeface="+mn-cs"/>
              </a:defRPr>
            </a:lvl4pPr>
            <a:lvl5pPr marL="1828800" algn="l" rtl="0" fontAlgn="base">
              <a:spcBef>
                <a:spcPct val="0"/>
              </a:spcBef>
              <a:spcAft>
                <a:spcPct val="0"/>
              </a:spcAft>
              <a:defRPr kern="1200">
                <a:solidFill>
                  <a:schemeClr val="tx1"/>
                </a:solidFill>
                <a:latin typeface="Franklin Gothic Book" panose="020B0503020102020204" pitchFamily="34" charset="0"/>
                <a:ea typeface="MS PGothic" panose="020B0600070205080204" pitchFamily="34" charset="-128"/>
                <a:cs typeface="+mn-cs"/>
              </a:defRPr>
            </a:lvl5pPr>
            <a:lvl6pPr marL="2286000" algn="l" defTabSz="914400" rtl="0" eaLnBrk="1" latinLnBrk="0" hangingPunct="1">
              <a:defRPr kern="1200">
                <a:solidFill>
                  <a:schemeClr val="tx1"/>
                </a:solidFill>
                <a:latin typeface="Franklin Gothic Book" panose="020B0503020102020204" pitchFamily="34" charset="0"/>
                <a:ea typeface="MS PGothic" panose="020B0600070205080204" pitchFamily="34" charset="-128"/>
                <a:cs typeface="+mn-cs"/>
              </a:defRPr>
            </a:lvl6pPr>
            <a:lvl7pPr marL="2743200" algn="l" defTabSz="914400" rtl="0" eaLnBrk="1" latinLnBrk="0" hangingPunct="1">
              <a:defRPr kern="1200">
                <a:solidFill>
                  <a:schemeClr val="tx1"/>
                </a:solidFill>
                <a:latin typeface="Franklin Gothic Book" panose="020B0503020102020204" pitchFamily="34" charset="0"/>
                <a:ea typeface="MS PGothic" panose="020B0600070205080204" pitchFamily="34" charset="-128"/>
                <a:cs typeface="+mn-cs"/>
              </a:defRPr>
            </a:lvl7pPr>
            <a:lvl8pPr marL="3200400" algn="l" defTabSz="914400" rtl="0" eaLnBrk="1" latinLnBrk="0" hangingPunct="1">
              <a:defRPr kern="1200">
                <a:solidFill>
                  <a:schemeClr val="tx1"/>
                </a:solidFill>
                <a:latin typeface="Franklin Gothic Book" panose="020B0503020102020204" pitchFamily="34" charset="0"/>
                <a:ea typeface="MS PGothic" panose="020B0600070205080204" pitchFamily="34" charset="-128"/>
                <a:cs typeface="+mn-cs"/>
              </a:defRPr>
            </a:lvl8pPr>
            <a:lvl9pPr marL="3657600" algn="l" defTabSz="914400" rtl="0" eaLnBrk="1" latinLnBrk="0" hangingPunct="1">
              <a:defRPr kern="1200">
                <a:solidFill>
                  <a:schemeClr val="tx1"/>
                </a:solidFill>
                <a:latin typeface="Franklin Gothic Book" panose="020B0503020102020204" pitchFamily="34" charset="0"/>
                <a:ea typeface="MS PGothic" panose="020B0600070205080204" pitchFamily="34" charset="-128"/>
                <a:cs typeface="+mn-cs"/>
              </a:defRPr>
            </a:lvl9pPr>
          </a:lstStyle>
          <a:p>
            <a:r>
              <a:rPr lang="fr-FR" sz="3400" b="1" dirty="0">
                <a:latin typeface="Arial" panose="020B0604020202020204" pitchFamily="34" charset="0"/>
              </a:rPr>
              <a:t>FORMATION INTER-AGENCE SUR LA GESTION DES CAS DE VIOLENCE BASÉE SUR LE GENRE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73138" y="1962150"/>
            <a:ext cx="11105791" cy="2135188"/>
          </a:xfrm>
        </p:spPr>
        <p:txBody>
          <a:bodyPr/>
          <a:lstStyle/>
          <a:p>
            <a:pPr eaLnBrk="1" fontAlgn="auto" hangingPunct="1">
              <a:spcAft>
                <a:spcPts val="0"/>
              </a:spcAft>
              <a:defRPr/>
            </a:pPr>
            <a:r>
              <a:rPr lang="fr-FR" spc="0" dirty="0" smtClean="0"/>
              <a:t>Causes et contexte des VBG</a:t>
            </a:r>
          </a:p>
        </p:txBody>
      </p:sp>
      <p:sp>
        <p:nvSpPr>
          <p:cNvPr id="5" name="Text Placeholder 4"/>
          <p:cNvSpPr>
            <a:spLocks noGrp="1"/>
          </p:cNvSpPr>
          <p:nvPr>
            <p:ph type="body" sz="quarter" idx="10"/>
          </p:nvPr>
        </p:nvSpPr>
        <p:spPr>
          <a:xfrm>
            <a:off x="973138" y="1270000"/>
            <a:ext cx="10329862" cy="720725"/>
          </a:xfrm>
        </p:spPr>
        <p:txBody>
          <a:bodyPr/>
          <a:lstStyle/>
          <a:p>
            <a:pPr>
              <a:buFont typeface="Tw Cen MT" charset="0"/>
              <a:buChar char=" "/>
              <a:defRPr/>
            </a:pPr>
            <a:r>
              <a:rPr lang="fr-FR" smtClean="0"/>
              <a:t>MODULE 4</a:t>
            </a:r>
          </a:p>
        </p:txBody>
      </p:sp>
      <p:sp>
        <p:nvSpPr>
          <p:cNvPr id="10" name="Text Placeholder 9"/>
          <p:cNvSpPr>
            <a:spLocks noGrp="1"/>
          </p:cNvSpPr>
          <p:nvPr>
            <p:ph type="body" sz="quarter" idx="11"/>
          </p:nvPr>
        </p:nvSpPr>
        <p:spPr>
          <a:xfrm>
            <a:off x="973138" y="4889500"/>
            <a:ext cx="10201275" cy="803275"/>
          </a:xfrm>
        </p:spPr>
        <p:txBody>
          <a:bodyPr/>
          <a:lstStyle/>
          <a:p>
            <a:pPr>
              <a:buFont typeface="Tw Cen MT" charset="0"/>
              <a:buChar char=" "/>
              <a:defRPr/>
            </a:pPr>
            <a:endParaRPr lang="en-US" dirty="0"/>
          </a:p>
        </p:txBody>
      </p:sp>
      <p:cxnSp>
        <p:nvCxnSpPr>
          <p:cNvPr id="7" name="Straight Connector 6"/>
          <p:cNvCxnSpPr/>
          <p:nvPr/>
        </p:nvCxnSpPr>
        <p:spPr>
          <a:xfrm>
            <a:off x="1085850" y="3773488"/>
            <a:ext cx="10104438" cy="0"/>
          </a:xfrm>
          <a:prstGeom prst="line">
            <a:avLst/>
          </a:prstGeom>
          <a:ln w="76200" cmpd="sng">
            <a:solidFill>
              <a:schemeClr val="bg2"/>
            </a:solidFill>
          </a:ln>
        </p:spPr>
        <p:style>
          <a:lnRef idx="2">
            <a:schemeClr val="accent1"/>
          </a:lnRef>
          <a:fillRef idx="0">
            <a:schemeClr val="accent1"/>
          </a:fillRef>
          <a:effectRef idx="1">
            <a:schemeClr val="accent1"/>
          </a:effectRef>
          <a:fontRef idx="minor">
            <a:schemeClr val="tx1"/>
          </a:fontRef>
        </p:style>
      </p:cxn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Objectifs </a:t>
            </a:r>
          </a:p>
        </p:txBody>
      </p:sp>
      <p:sp>
        <p:nvSpPr>
          <p:cNvPr id="5" name="Content Placeholder 4"/>
          <p:cNvSpPr>
            <a:spLocks noGrp="1"/>
          </p:cNvSpPr>
          <p:nvPr>
            <p:ph idx="1"/>
          </p:nvPr>
        </p:nvSpPr>
        <p:spPr/>
        <p:txBody>
          <a:bodyPr/>
          <a:lstStyle/>
          <a:p>
            <a:endParaRPr lang="fr-FR" sz="2800" dirty="0"/>
          </a:p>
          <a:p>
            <a:r>
              <a:rPr lang="fr-FR" sz="2800" dirty="0"/>
              <a:t>Comprendre les causes des VBG</a:t>
            </a:r>
          </a:p>
          <a:p>
            <a:r>
              <a:rPr lang="fr-FR" sz="2800" dirty="0"/>
              <a:t>Distinguer les causes profondes des facteurs contributifs</a:t>
            </a:r>
          </a:p>
          <a:p>
            <a:r>
              <a:rPr lang="fr-FR" sz="2800" dirty="0"/>
              <a:t>Étudier la façon dont le contexte affecte les VBG</a:t>
            </a:r>
          </a:p>
          <a:p>
            <a:pPr>
              <a:buNone/>
            </a:pPr>
            <a:endParaRPr lang="fr-FR" sz="2800" dirty="0"/>
          </a:p>
        </p:txBody>
      </p:sp>
    </p:spTree>
    <p:extLst>
      <p:ext uri="{BB962C8B-B14F-4D97-AF65-F5344CB8AC3E}">
        <p14:creationId xmlns:p14="http://schemas.microsoft.com/office/powerpoint/2010/main" val="55339121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fr-FR" smtClean="0"/>
              <a:t> Activité :</a:t>
            </a:r>
            <a:r>
              <a:t/>
            </a:r>
            <a:br/>
            <a:r>
              <a:rPr lang="fr-FR" smtClean="0"/>
              <a:t> Les causes des VBG </a:t>
            </a:r>
          </a:p>
        </p:txBody>
      </p:sp>
      <p:sp>
        <p:nvSpPr>
          <p:cNvPr id="3" name="Content Placeholder 2"/>
          <p:cNvSpPr>
            <a:spLocks noGrp="1"/>
          </p:cNvSpPr>
          <p:nvPr>
            <p:ph idx="1"/>
          </p:nvPr>
        </p:nvSpPr>
        <p:spPr/>
        <p:txBody>
          <a:bodyPr>
            <a:normAutofit/>
          </a:bodyPr>
          <a:lstStyle/>
          <a:p>
            <a:pPr>
              <a:buFont typeface="Wingdings" pitchFamily="2" charset="2"/>
              <a:buChar char="q"/>
              <a:defRPr/>
            </a:pPr>
            <a:endParaRPr lang="en-GB" sz="2800" dirty="0">
              <a:ea typeface="ＭＳ Ｐゴシック" pitchFamily="34" charset="-128"/>
              <a:cs typeface="Arial" pitchFamily="34" charset="0"/>
            </a:endParaRPr>
          </a:p>
          <a:p>
            <a:pPr marL="0" indent="0">
              <a:buNone/>
              <a:defRPr/>
            </a:pPr>
            <a:endParaRPr lang="en-GB" sz="2800" dirty="0">
              <a:ea typeface="ＭＳ Ｐゴシック" pitchFamily="34" charset="-128"/>
              <a:cs typeface="Arial" pitchFamily="34" charset="0"/>
            </a:endParaRPr>
          </a:p>
          <a:p>
            <a:endParaRPr lang="en-US" dirty="0"/>
          </a:p>
        </p:txBody>
      </p:sp>
      <p:pic>
        <p:nvPicPr>
          <p:cNvPr id="5" name="Picture 4"/>
          <p:cNvPicPr>
            <a:picLocks noChangeAspect="1"/>
          </p:cNvPicPr>
          <p:nvPr/>
        </p:nvPicPr>
        <p:blipFill>
          <a:blip r:embed="rId3" cstate="print">
            <a:extLst>
              <a:ext uri="{BEBA8EAE-BF5A-486C-A8C5-ECC9F3942E4B}">
                <a14:imgProps xmlns:a14="http://schemas.microsoft.com/office/drawing/2010/main">
                  <a14:imgLayer r:embed="rId4">
                    <a14:imgEffect>
                      <a14:backgroundRemoval t="0" b="89691" l="0" r="89961"/>
                    </a14:imgEffect>
                  </a14:imgLayer>
                </a14:imgProps>
              </a:ext>
            </a:extLst>
          </a:blip>
          <a:stretch>
            <a:fillRect/>
          </a:stretch>
        </p:blipFill>
        <p:spPr>
          <a:xfrm>
            <a:off x="5879029" y="1335430"/>
            <a:ext cx="6826781" cy="5113496"/>
          </a:xfrm>
          <a:prstGeom prst="rect">
            <a:avLst/>
          </a:prstGeom>
        </p:spPr>
      </p:pic>
    </p:spTree>
    <p:extLst>
      <p:ext uri="{BB962C8B-B14F-4D97-AF65-F5344CB8AC3E}">
        <p14:creationId xmlns:p14="http://schemas.microsoft.com/office/powerpoint/2010/main" val="157962157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Contexte et VBG</a:t>
            </a:r>
            <a:endParaRPr lang="fr-FR" dirty="0"/>
          </a:p>
        </p:txBody>
      </p:sp>
      <p:sp>
        <p:nvSpPr>
          <p:cNvPr id="6" name="Content Placeholder 5"/>
          <p:cNvSpPr>
            <a:spLocks noGrp="1"/>
          </p:cNvSpPr>
          <p:nvPr>
            <p:ph idx="1"/>
          </p:nvPr>
        </p:nvSpPr>
        <p:spPr/>
        <p:txBody>
          <a:bodyPr/>
          <a:lstStyle/>
          <a:p>
            <a:endParaRPr lang="en-US" dirty="0"/>
          </a:p>
        </p:txBody>
      </p:sp>
      <p:pic>
        <p:nvPicPr>
          <p:cNvPr id="4" name="Picture 3"/>
          <p:cNvPicPr>
            <a:picLocks noChangeAspect="1"/>
          </p:cNvPicPr>
          <p:nvPr/>
        </p:nvPicPr>
        <p:blipFill>
          <a:blip r:embed="rId3" cstate="print">
            <a:extLst>
              <a:ext uri="{BEBA8EAE-BF5A-486C-A8C5-ECC9F3942E4B}">
                <a14:imgProps xmlns:a14="http://schemas.microsoft.com/office/drawing/2010/main">
                  <a14:imgLayer r:embed="rId4">
                    <a14:imgEffect>
                      <a14:backgroundRemoval t="0" b="100000" l="0" r="100000">
                        <a14:foregroundMark x1="49333" y1="49778" x2="49333" y2="49778"/>
                        <a14:foregroundMark x1="31111" y1="48889" x2="31111" y2="48889"/>
                        <a14:foregroundMark x1="19556" y1="30667" x2="19556" y2="30667"/>
                      </a14:backgroundRemoval>
                    </a14:imgEffect>
                  </a14:imgLayer>
                </a14:imgProps>
              </a:ext>
            </a:extLst>
          </a:blip>
          <a:stretch>
            <a:fillRect/>
          </a:stretch>
        </p:blipFill>
        <p:spPr>
          <a:xfrm>
            <a:off x="3282699" y="1597327"/>
            <a:ext cx="4549406" cy="4549406"/>
          </a:xfrm>
          <a:prstGeom prst="rect">
            <a:avLst/>
          </a:prstGeom>
        </p:spPr>
      </p:pic>
    </p:spTree>
    <p:extLst>
      <p:ext uri="{BB962C8B-B14F-4D97-AF65-F5344CB8AC3E}">
        <p14:creationId xmlns:p14="http://schemas.microsoft.com/office/powerpoint/2010/main" val="191829599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74650" y="204788"/>
            <a:ext cx="11436350" cy="1135062"/>
          </a:xfrm>
        </p:spPr>
        <p:txBody>
          <a:bodyPr/>
          <a:lstStyle/>
          <a:p>
            <a:pPr eaLnBrk="1" fontAlgn="auto" hangingPunct="1">
              <a:spcAft>
                <a:spcPts val="0"/>
              </a:spcAft>
              <a:defRPr/>
            </a:pPr>
            <a:r>
              <a:rPr lang="fr-FR" smtClean="0"/>
              <a:t>Conclusion</a:t>
            </a:r>
          </a:p>
        </p:txBody>
      </p:sp>
      <p:sp>
        <p:nvSpPr>
          <p:cNvPr id="3" name="Text Placeholder 2"/>
          <p:cNvSpPr>
            <a:spLocks noGrp="1"/>
          </p:cNvSpPr>
          <p:nvPr>
            <p:ph type="body" sz="quarter" idx="10"/>
          </p:nvPr>
        </p:nvSpPr>
        <p:spPr>
          <a:xfrm>
            <a:off x="3019425" y="2343150"/>
            <a:ext cx="6124575" cy="577850"/>
          </a:xfrm>
        </p:spPr>
        <p:txBody>
          <a:bodyPr rtlCol="0"/>
          <a:lstStyle/>
          <a:p>
            <a:pPr marL="91440" indent="-91440" eaLnBrk="1" fontAlgn="auto" hangingPunct="1">
              <a:buClr>
                <a:schemeClr val="accent3"/>
              </a:buClr>
              <a:defRPr/>
            </a:pPr>
            <a:r>
              <a:rPr lang="fr-FR" smtClean="0"/>
              <a:t>DES QUESTIONS ?</a:t>
            </a:r>
          </a:p>
        </p:txBody>
      </p:sp>
      <p:sp>
        <p:nvSpPr>
          <p:cNvPr id="4" name="Text Placeholder 3"/>
          <p:cNvSpPr>
            <a:spLocks noGrp="1"/>
          </p:cNvSpPr>
          <p:nvPr>
            <p:ph type="body" sz="quarter" idx="11"/>
          </p:nvPr>
        </p:nvSpPr>
        <p:spPr>
          <a:xfrm>
            <a:off x="3019425" y="3951288"/>
            <a:ext cx="6124575" cy="577850"/>
          </a:xfrm>
        </p:spPr>
        <p:txBody>
          <a:bodyPr rtlCol="0"/>
          <a:lstStyle/>
          <a:p>
            <a:pPr marL="91440" indent="-91440" eaLnBrk="1" fontAlgn="auto" hangingPunct="1">
              <a:buClr>
                <a:schemeClr val="accent3"/>
              </a:buClr>
              <a:defRPr/>
            </a:pPr>
            <a:r>
              <a:rPr lang="fr-FR" smtClean="0"/>
              <a:t>DES DOUTES ?</a:t>
            </a:r>
          </a:p>
        </p:txBody>
      </p:sp>
      <p:sp>
        <p:nvSpPr>
          <p:cNvPr id="5" name="Text Placeholder 4"/>
          <p:cNvSpPr>
            <a:spLocks noGrp="1"/>
          </p:cNvSpPr>
          <p:nvPr>
            <p:ph type="body" sz="quarter" idx="12"/>
          </p:nvPr>
        </p:nvSpPr>
        <p:spPr>
          <a:xfrm>
            <a:off x="3019425" y="5573713"/>
            <a:ext cx="6124575" cy="579437"/>
          </a:xfrm>
        </p:spPr>
        <p:txBody>
          <a:bodyPr rtlCol="0"/>
          <a:lstStyle/>
          <a:p>
            <a:pPr marL="91440" indent="-91440" eaLnBrk="1" fontAlgn="auto" hangingPunct="1">
              <a:buClr>
                <a:schemeClr val="accent3"/>
              </a:buClr>
              <a:defRPr/>
            </a:pPr>
            <a:r>
              <a:rPr lang="fr-FR" smtClean="0"/>
              <a:t>DES IDÉES ?</a:t>
            </a:r>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NULL"/></Relationships>
</file>

<file path=ppt/theme/_rels/theme2.xml.rels><?xml version="1.0" encoding="UTF-8" standalone="yes"?>
<Relationships xmlns="http://schemas.openxmlformats.org/package/2006/relationships"><Relationship Id="rId1" Type="http://schemas.openxmlformats.org/officeDocument/2006/relationships/image" Target="NULL"/></Relationships>
</file>

<file path=ppt/theme/_rels/theme3.xml.rels><?xml version="1.0" encoding="UTF-8" standalone="yes"?>
<Relationships xmlns="http://schemas.openxmlformats.org/package/2006/relationships"><Relationship Id="rId1" Type="http://schemas.openxmlformats.org/officeDocument/2006/relationships/image" Target="NULL"/></Relationships>
</file>

<file path=ppt/theme/theme1.xml><?xml version="1.0" encoding="utf-8"?>
<a:theme xmlns:a="http://schemas.openxmlformats.org/drawingml/2006/main" name="1_IRC-Module-Template-V2">
  <a:themeElements>
    <a:clrScheme name="IRC">
      <a:dk1>
        <a:sysClr val="windowText" lastClr="000000"/>
      </a:dk1>
      <a:lt1>
        <a:sysClr val="window" lastClr="FFFFFF"/>
      </a:lt1>
      <a:dk2>
        <a:srgbClr val="27282A"/>
      </a:dk2>
      <a:lt2>
        <a:srgbClr val="E7E6E6"/>
      </a:lt2>
      <a:accent1>
        <a:srgbClr val="0092BA"/>
      </a:accent1>
      <a:accent2>
        <a:srgbClr val="7CC5D1"/>
      </a:accent2>
      <a:accent3>
        <a:srgbClr val="E8722D"/>
      </a:accent3>
      <a:accent4>
        <a:srgbClr val="7D357C"/>
      </a:accent4>
      <a:accent5>
        <a:srgbClr val="829E3D"/>
      </a:accent5>
      <a:accent6>
        <a:srgbClr val="F3C317"/>
      </a:accent6>
      <a:hlink>
        <a:srgbClr val="0092BA"/>
      </a:hlink>
      <a:folHlink>
        <a:srgbClr val="7D357C"/>
      </a:folHlink>
    </a:clrScheme>
    <a:fontScheme name="Angles">
      <a:majorFont>
        <a:latin typeface="Franklin Gothic Medium"/>
        <a:ea typeface=""/>
        <a:cs typeface=""/>
        <a:font script="Jpan" typeface="HG創英角ｺﾞｼｯｸUB"/>
        <a:font script="Hang" typeface="돋움"/>
        <a:font script="Hans" typeface="微软雅黑"/>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a:ea typeface=""/>
        <a:cs typeface=""/>
        <a:font script="Jpan" typeface="ＭＳ Ｐゴシック"/>
        <a:font script="Hang" typeface="맑은 고딕"/>
        <a:font script="Hans" typeface="隶书"/>
        <a:font script="Hant" typeface="新細明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ntegral">
      <a:fillStyleLst>
        <a:solidFill>
          <a:schemeClr val="phClr"/>
        </a:solidFill>
        <a:gradFill rotWithShape="1">
          <a:gsLst>
            <a:gs pos="0">
              <a:schemeClr val="phClr">
                <a:tint val="83000"/>
                <a:satMod val="100000"/>
                <a:lumMod val="100000"/>
              </a:schemeClr>
            </a:gs>
            <a:gs pos="100000">
              <a:schemeClr val="phClr">
                <a:tint val="61000"/>
                <a:satMod val="150000"/>
                <a:lumMod val="100000"/>
              </a:schemeClr>
            </a:gs>
          </a:gsLst>
          <a:path path="circle">
            <a:fillToRect l="100000" t="100000" r="100000" b="100000"/>
          </a:path>
        </a:gradFill>
        <a:gradFill rotWithShape="1">
          <a:gsLst>
            <a:gs pos="0">
              <a:schemeClr val="phClr">
                <a:tint val="100000"/>
                <a:shade val="85000"/>
                <a:satMod val="100000"/>
                <a:lumMod val="100000"/>
              </a:schemeClr>
            </a:gs>
            <a:gs pos="100000">
              <a:schemeClr val="phClr">
                <a:tint val="90000"/>
                <a:shade val="100000"/>
                <a:satMod val="150000"/>
                <a:lumMod val="100000"/>
              </a:schemeClr>
            </a:gs>
          </a:gsLst>
          <a:path path="circle">
            <a:fillToRect l="100000" t="100000" r="100000" b="100000"/>
          </a:path>
        </a:gradFill>
      </a:fillStyleLst>
      <a:lnStyleLst>
        <a:ln w="9525" cap="flat" cmpd="sng" algn="ctr">
          <a:solidFill>
            <a:schemeClr val="phClr"/>
          </a:solidFill>
          <a:prstDash val="solid"/>
        </a:ln>
        <a:ln w="15875"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50800" dist="12700" dir="5400000" algn="ctr" rotWithShape="0">
              <a:srgbClr val="000000">
                <a:alpha val="50000"/>
              </a:srgbClr>
            </a:outerShdw>
          </a:effectLst>
        </a:effectStyle>
        <a:effectStyle>
          <a:effectLst>
            <a:outerShdw blurRad="76200" dist="25400" dir="5400000" algn="ctr" rotWithShape="0">
              <a:srgbClr val="000000">
                <a:alpha val="60000"/>
              </a:srgbClr>
            </a:outerShdw>
          </a:effectLst>
          <a:scene3d>
            <a:camera prst="orthographicFront">
              <a:rot lat="0" lon="0" rev="0"/>
            </a:camera>
            <a:lightRig rig="flat" dir="t">
              <a:rot lat="0" lon="0" rev="3600000"/>
            </a:lightRig>
          </a:scene3d>
          <a:sp3d contourW="12700" prstMaterial="flat">
            <a:bevelT w="38100" h="44450" prst="angle"/>
            <a:contourClr>
              <a:schemeClr val="phClr">
                <a:shade val="35000"/>
                <a:satMod val="160000"/>
              </a:schemeClr>
            </a:contourClr>
          </a:sp3d>
        </a:effectStyle>
      </a:effectStyleLst>
      <a:bgFillStyleLst>
        <a:solidFill>
          <a:schemeClr val="phClr"/>
        </a:solidFill>
        <a:blipFill rotWithShape="1">
          <a:blip xmlns:r="http://schemas.openxmlformats.org/officeDocument/2006/relationships" r:embed="rId1">
            <a:duotone>
              <a:schemeClr val="phClr">
                <a:tint val="98000"/>
              </a:schemeClr>
              <a:schemeClr val="phClr">
                <a:shade val="89000"/>
                <a:satMod val="145000"/>
              </a:schemeClr>
            </a:duotone>
          </a:blip>
          <a:tile tx="0" ty="0" sx="32000" sy="32000" flip="none" algn="tl"/>
        </a:blipFill>
        <a:blipFill rotWithShape="1">
          <a:blip xmlns:r="http://schemas.openxmlformats.org/officeDocument/2006/relationships" r:embed="rId1">
            <a:duotone>
              <a:schemeClr val="phClr">
                <a:tint val="98000"/>
              </a:schemeClr>
              <a:schemeClr val="phClr">
                <a:shade val="95000"/>
              </a:schemeClr>
            </a:duotone>
          </a:blip>
          <a:tile tx="0" ty="0" sx="32000" sy="32000" flip="none" algn="tl"/>
        </a:blipFill>
      </a:bgFillStyleLst>
    </a:fmtScheme>
  </a:themeElements>
  <a:objectDefaults/>
  <a:extraClrSchemeLst/>
  <a:extLst>
    <a:ext uri="{05A4C25C-085E-4340-85A3-A5531E510DB2}">
      <thm15:themeFamily xmlns:thm15="http://schemas.microsoft.com/office/thememl/2012/main" xmlns="" name="Integral" id="{3577F8C9-A904-41D8-97D2-FD898F53F20E}" vid="{B4028482-F53A-4442-AB14-9B7A43F44F96}"/>
    </a:ext>
  </a:extLst>
</a:theme>
</file>

<file path=ppt/theme/theme2.xml><?xml version="1.0" encoding="utf-8"?>
<a:theme xmlns:a="http://schemas.openxmlformats.org/drawingml/2006/main" name="IRC-Module-Template-V2">
  <a:themeElements>
    <a:clrScheme name="IRC">
      <a:dk1>
        <a:sysClr val="windowText" lastClr="000000"/>
      </a:dk1>
      <a:lt1>
        <a:sysClr val="window" lastClr="FFFFFF"/>
      </a:lt1>
      <a:dk2>
        <a:srgbClr val="27282A"/>
      </a:dk2>
      <a:lt2>
        <a:srgbClr val="E7E6E6"/>
      </a:lt2>
      <a:accent1>
        <a:srgbClr val="0092BA"/>
      </a:accent1>
      <a:accent2>
        <a:srgbClr val="7CC5D1"/>
      </a:accent2>
      <a:accent3>
        <a:srgbClr val="E8722D"/>
      </a:accent3>
      <a:accent4>
        <a:srgbClr val="7D357C"/>
      </a:accent4>
      <a:accent5>
        <a:srgbClr val="829E3D"/>
      </a:accent5>
      <a:accent6>
        <a:srgbClr val="F3C317"/>
      </a:accent6>
      <a:hlink>
        <a:srgbClr val="0092BA"/>
      </a:hlink>
      <a:folHlink>
        <a:srgbClr val="7D357C"/>
      </a:folHlink>
    </a:clrScheme>
    <a:fontScheme name="Angles">
      <a:majorFont>
        <a:latin typeface="Franklin Gothic Medium"/>
        <a:ea typeface=""/>
        <a:cs typeface=""/>
        <a:font script="Jpan" typeface="HG創英角ｺﾞｼｯｸUB"/>
        <a:font script="Hang" typeface="돋움"/>
        <a:font script="Hans" typeface="微软雅黑"/>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a:ea typeface=""/>
        <a:cs typeface=""/>
        <a:font script="Jpan" typeface="ＭＳ Ｐゴシック"/>
        <a:font script="Hang" typeface="맑은 고딕"/>
        <a:font script="Hans" typeface="隶书"/>
        <a:font script="Hant" typeface="新細明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ntegral">
      <a:fillStyleLst>
        <a:solidFill>
          <a:schemeClr val="phClr"/>
        </a:solidFill>
        <a:gradFill rotWithShape="1">
          <a:gsLst>
            <a:gs pos="0">
              <a:schemeClr val="phClr">
                <a:tint val="83000"/>
                <a:satMod val="100000"/>
                <a:lumMod val="100000"/>
              </a:schemeClr>
            </a:gs>
            <a:gs pos="100000">
              <a:schemeClr val="phClr">
                <a:tint val="61000"/>
                <a:satMod val="150000"/>
                <a:lumMod val="100000"/>
              </a:schemeClr>
            </a:gs>
          </a:gsLst>
          <a:path path="circle">
            <a:fillToRect l="100000" t="100000" r="100000" b="100000"/>
          </a:path>
        </a:gradFill>
        <a:gradFill rotWithShape="1">
          <a:gsLst>
            <a:gs pos="0">
              <a:schemeClr val="phClr">
                <a:tint val="100000"/>
                <a:shade val="85000"/>
                <a:satMod val="100000"/>
                <a:lumMod val="100000"/>
              </a:schemeClr>
            </a:gs>
            <a:gs pos="100000">
              <a:schemeClr val="phClr">
                <a:tint val="90000"/>
                <a:shade val="100000"/>
                <a:satMod val="150000"/>
                <a:lumMod val="100000"/>
              </a:schemeClr>
            </a:gs>
          </a:gsLst>
          <a:path path="circle">
            <a:fillToRect l="100000" t="100000" r="100000" b="100000"/>
          </a:path>
        </a:gradFill>
      </a:fillStyleLst>
      <a:lnStyleLst>
        <a:ln w="9525" cap="flat" cmpd="sng" algn="ctr">
          <a:solidFill>
            <a:schemeClr val="phClr"/>
          </a:solidFill>
          <a:prstDash val="solid"/>
        </a:ln>
        <a:ln w="15875"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50800" dist="12700" dir="5400000" algn="ctr" rotWithShape="0">
              <a:srgbClr val="000000">
                <a:alpha val="50000"/>
              </a:srgbClr>
            </a:outerShdw>
          </a:effectLst>
        </a:effectStyle>
        <a:effectStyle>
          <a:effectLst>
            <a:outerShdw blurRad="76200" dist="25400" dir="5400000" algn="ctr" rotWithShape="0">
              <a:srgbClr val="000000">
                <a:alpha val="60000"/>
              </a:srgbClr>
            </a:outerShdw>
          </a:effectLst>
          <a:scene3d>
            <a:camera prst="orthographicFront">
              <a:rot lat="0" lon="0" rev="0"/>
            </a:camera>
            <a:lightRig rig="flat" dir="t">
              <a:rot lat="0" lon="0" rev="3600000"/>
            </a:lightRig>
          </a:scene3d>
          <a:sp3d contourW="12700" prstMaterial="flat">
            <a:bevelT w="38100" h="44450" prst="angle"/>
            <a:contourClr>
              <a:schemeClr val="phClr">
                <a:shade val="35000"/>
                <a:satMod val="160000"/>
              </a:schemeClr>
            </a:contourClr>
          </a:sp3d>
        </a:effectStyle>
      </a:effectStyleLst>
      <a:bgFillStyleLst>
        <a:solidFill>
          <a:schemeClr val="phClr"/>
        </a:solidFill>
        <a:blipFill rotWithShape="1">
          <a:blip xmlns:r="http://schemas.openxmlformats.org/officeDocument/2006/relationships" r:embed="rId1">
            <a:duotone>
              <a:schemeClr val="phClr">
                <a:tint val="98000"/>
              </a:schemeClr>
              <a:schemeClr val="phClr">
                <a:shade val="89000"/>
                <a:satMod val="145000"/>
              </a:schemeClr>
            </a:duotone>
          </a:blip>
          <a:tile tx="0" ty="0" sx="32000" sy="32000" flip="none" algn="tl"/>
        </a:blipFill>
        <a:blipFill rotWithShape="1">
          <a:blip xmlns:r="http://schemas.openxmlformats.org/officeDocument/2006/relationships" r:embed="rId1">
            <a:duotone>
              <a:schemeClr val="phClr">
                <a:tint val="98000"/>
              </a:schemeClr>
              <a:schemeClr val="phClr">
                <a:shade val="95000"/>
              </a:schemeClr>
            </a:duotone>
          </a:blip>
          <a:tile tx="0" ty="0" sx="32000" sy="32000" flip="none" algn="tl"/>
        </a:blipFill>
      </a:bgFillStyleLst>
    </a:fmtScheme>
  </a:themeElements>
  <a:objectDefaults/>
  <a:extraClrSchemeLst/>
  <a:extLst>
    <a:ext uri="{05A4C25C-085E-4340-85A3-A5531E510DB2}">
      <thm15:themeFamily xmlns:thm15="http://schemas.microsoft.com/office/thememl/2012/main" xmlns="" name="Integral" id="{3577F8C9-A904-41D8-97D2-FD898F53F20E}" vid="{B4028482-F53A-4442-AB14-9B7A43F44F96}"/>
    </a:ext>
  </a:extLst>
</a:theme>
</file>

<file path=ppt/theme/theme3.xml><?xml version="1.0" encoding="utf-8"?>
<a:theme xmlns:a="http://schemas.openxmlformats.org/drawingml/2006/main" name="2_IRC-Module-Template-V2">
  <a:themeElements>
    <a:clrScheme name="IRC">
      <a:dk1>
        <a:sysClr val="windowText" lastClr="000000"/>
      </a:dk1>
      <a:lt1>
        <a:sysClr val="window" lastClr="FFFFFF"/>
      </a:lt1>
      <a:dk2>
        <a:srgbClr val="27282A"/>
      </a:dk2>
      <a:lt2>
        <a:srgbClr val="E7E6E6"/>
      </a:lt2>
      <a:accent1>
        <a:srgbClr val="0092BA"/>
      </a:accent1>
      <a:accent2>
        <a:srgbClr val="7CC5D1"/>
      </a:accent2>
      <a:accent3>
        <a:srgbClr val="E8722D"/>
      </a:accent3>
      <a:accent4>
        <a:srgbClr val="7D357C"/>
      </a:accent4>
      <a:accent5>
        <a:srgbClr val="829E3D"/>
      </a:accent5>
      <a:accent6>
        <a:srgbClr val="F3C317"/>
      </a:accent6>
      <a:hlink>
        <a:srgbClr val="0092BA"/>
      </a:hlink>
      <a:folHlink>
        <a:srgbClr val="7D357C"/>
      </a:folHlink>
    </a:clrScheme>
    <a:fontScheme name="Angles">
      <a:majorFont>
        <a:latin typeface="Franklin Gothic Medium"/>
        <a:ea typeface=""/>
        <a:cs typeface=""/>
        <a:font script="Jpan" typeface="HG創英角ｺﾞｼｯｸUB"/>
        <a:font script="Hang" typeface="돋움"/>
        <a:font script="Hans" typeface="微软雅黑"/>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a:ea typeface=""/>
        <a:cs typeface=""/>
        <a:font script="Jpan" typeface="ＭＳ Ｐゴシック"/>
        <a:font script="Hang" typeface="맑은 고딕"/>
        <a:font script="Hans" typeface="隶书"/>
        <a:font script="Hant" typeface="新細明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ntegral">
      <a:fillStyleLst>
        <a:solidFill>
          <a:schemeClr val="phClr"/>
        </a:solidFill>
        <a:gradFill rotWithShape="1">
          <a:gsLst>
            <a:gs pos="0">
              <a:schemeClr val="phClr">
                <a:tint val="83000"/>
                <a:satMod val="100000"/>
                <a:lumMod val="100000"/>
              </a:schemeClr>
            </a:gs>
            <a:gs pos="100000">
              <a:schemeClr val="phClr">
                <a:tint val="61000"/>
                <a:satMod val="150000"/>
                <a:lumMod val="100000"/>
              </a:schemeClr>
            </a:gs>
          </a:gsLst>
          <a:path path="circle">
            <a:fillToRect l="100000" t="100000" r="100000" b="100000"/>
          </a:path>
        </a:gradFill>
        <a:gradFill rotWithShape="1">
          <a:gsLst>
            <a:gs pos="0">
              <a:schemeClr val="phClr">
                <a:tint val="100000"/>
                <a:shade val="85000"/>
                <a:satMod val="100000"/>
                <a:lumMod val="100000"/>
              </a:schemeClr>
            </a:gs>
            <a:gs pos="100000">
              <a:schemeClr val="phClr">
                <a:tint val="90000"/>
                <a:shade val="100000"/>
                <a:satMod val="150000"/>
                <a:lumMod val="100000"/>
              </a:schemeClr>
            </a:gs>
          </a:gsLst>
          <a:path path="circle">
            <a:fillToRect l="100000" t="100000" r="100000" b="100000"/>
          </a:path>
        </a:gradFill>
      </a:fillStyleLst>
      <a:lnStyleLst>
        <a:ln w="9525" cap="flat" cmpd="sng" algn="ctr">
          <a:solidFill>
            <a:schemeClr val="phClr"/>
          </a:solidFill>
          <a:prstDash val="solid"/>
        </a:ln>
        <a:ln w="15875"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50800" dist="12700" dir="5400000" algn="ctr" rotWithShape="0">
              <a:srgbClr val="000000">
                <a:alpha val="50000"/>
              </a:srgbClr>
            </a:outerShdw>
          </a:effectLst>
        </a:effectStyle>
        <a:effectStyle>
          <a:effectLst>
            <a:outerShdw blurRad="76200" dist="25400" dir="5400000" algn="ctr" rotWithShape="0">
              <a:srgbClr val="000000">
                <a:alpha val="60000"/>
              </a:srgbClr>
            </a:outerShdw>
          </a:effectLst>
          <a:scene3d>
            <a:camera prst="orthographicFront">
              <a:rot lat="0" lon="0" rev="0"/>
            </a:camera>
            <a:lightRig rig="flat" dir="t">
              <a:rot lat="0" lon="0" rev="3600000"/>
            </a:lightRig>
          </a:scene3d>
          <a:sp3d contourW="12700" prstMaterial="flat">
            <a:bevelT w="38100" h="44450" prst="angle"/>
            <a:contourClr>
              <a:schemeClr val="phClr">
                <a:shade val="35000"/>
                <a:satMod val="160000"/>
              </a:schemeClr>
            </a:contourClr>
          </a:sp3d>
        </a:effectStyle>
      </a:effectStyleLst>
      <a:bgFillStyleLst>
        <a:solidFill>
          <a:schemeClr val="phClr"/>
        </a:solidFill>
        <a:blipFill rotWithShape="1">
          <a:blip xmlns:r="http://schemas.openxmlformats.org/officeDocument/2006/relationships" r:embed="rId1">
            <a:duotone>
              <a:schemeClr val="phClr">
                <a:tint val="98000"/>
              </a:schemeClr>
              <a:schemeClr val="phClr">
                <a:shade val="89000"/>
                <a:satMod val="145000"/>
              </a:schemeClr>
            </a:duotone>
          </a:blip>
          <a:tile tx="0" ty="0" sx="32000" sy="32000" flip="none" algn="tl"/>
        </a:blipFill>
        <a:blipFill rotWithShape="1">
          <a:blip xmlns:r="http://schemas.openxmlformats.org/officeDocument/2006/relationships" r:embed="rId1">
            <a:duotone>
              <a:schemeClr val="phClr">
                <a:tint val="98000"/>
              </a:schemeClr>
              <a:schemeClr val="phClr">
                <a:shade val="95000"/>
              </a:schemeClr>
            </a:duotone>
          </a:blip>
          <a:tile tx="0" ty="0" sx="32000" sy="32000" flip="none" algn="tl"/>
        </a:blipFill>
      </a:bgFillStyleLst>
    </a:fmtScheme>
  </a:themeElements>
  <a:objectDefaults/>
  <a:extraClrSchemeLst/>
  <a:extLst>
    <a:ext uri="{05A4C25C-085E-4340-85A3-A5531E510DB2}">
      <thm15:themeFamily xmlns:thm15="http://schemas.microsoft.com/office/thememl/2012/main" xmlns="" name="Integral" id="{3577F8C9-A904-41D8-97D2-FD898F53F20E}" vid="{B4028482-F53A-4442-AB14-9B7A43F44F96}"/>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Integral</Template>
  <TotalTime>12408</TotalTime>
  <Words>343</Words>
  <Application>Microsoft Office PowerPoint</Application>
  <PresentationFormat>Custom</PresentationFormat>
  <Paragraphs>112</Paragraphs>
  <Slides>6</Slides>
  <Notes>6</Notes>
  <HiddenSlides>0</HiddenSlides>
  <MMClips>0</MMClips>
  <ScaleCrop>false</ScaleCrop>
  <HeadingPairs>
    <vt:vector size="4" baseType="variant">
      <vt:variant>
        <vt:lpstr>Theme</vt:lpstr>
      </vt:variant>
      <vt:variant>
        <vt:i4>3</vt:i4>
      </vt:variant>
      <vt:variant>
        <vt:lpstr>Slide Titles</vt:lpstr>
      </vt:variant>
      <vt:variant>
        <vt:i4>6</vt:i4>
      </vt:variant>
    </vt:vector>
  </HeadingPairs>
  <TitlesOfParts>
    <vt:vector size="9" baseType="lpstr">
      <vt:lpstr>1_IRC-Module-Template-V2</vt:lpstr>
      <vt:lpstr>IRC-Module-Template-V2</vt:lpstr>
      <vt:lpstr>2_IRC-Module-Template-V2</vt:lpstr>
      <vt:lpstr>PowerPoint Presentation</vt:lpstr>
      <vt:lpstr>Causes et contexte des VBG</vt:lpstr>
      <vt:lpstr>Objectifs </vt:lpstr>
      <vt:lpstr> Activité :  Les causes des VBG </vt:lpstr>
      <vt:lpstr>Contexte et VBG</vt:lpstr>
      <vt:lpstr>Conclusion</vt:lpstr>
    </vt:vector>
  </TitlesOfParts>
  <Company>IRC</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Step 1: Welcome and introduction</dc:title>
  <dc:creator>Jessica Dalpe</dc:creator>
  <cp:lastModifiedBy>Yuli</cp:lastModifiedBy>
  <cp:revision>141</cp:revision>
  <dcterms:created xsi:type="dcterms:W3CDTF">2016-02-16T15:51:51Z</dcterms:created>
  <dcterms:modified xsi:type="dcterms:W3CDTF">2017-09-08T11:50:14Z</dcterms:modified>
</cp:coreProperties>
</file>